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92" autoAdjust="0"/>
  </p:normalViewPr>
  <p:slideViewPr>
    <p:cSldViewPr>
      <p:cViewPr varScale="1">
        <p:scale>
          <a:sx n="72" d="100"/>
          <a:sy n="72" d="100"/>
        </p:scale>
        <p:origin x="-132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cxnSp>
        <p:nvCxnSpPr>
          <p:cNvPr id="4" name="Прямая соединительная линия 7"/>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Прямая соединительная линия 12"/>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Овал 13"/>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28" name="Заголовок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ru-RU" smtClean="0"/>
              <a:t>Образец заголовка</a:t>
            </a:r>
            <a:endParaRPr lang="en-US"/>
          </a:p>
        </p:txBody>
      </p:sp>
      <p:sp>
        <p:nvSpPr>
          <p:cNvPr id="7" name="Дата 14"/>
          <p:cNvSpPr>
            <a:spLocks noGrp="1"/>
          </p:cNvSpPr>
          <p:nvPr>
            <p:ph type="dt" sz="half" idx="10"/>
          </p:nvPr>
        </p:nvSpPr>
        <p:spPr/>
        <p:txBody>
          <a:bodyPr/>
          <a:lstStyle>
            <a:lvl1pPr>
              <a:defRPr/>
            </a:lvl1pPr>
          </a:lstStyle>
          <a:p>
            <a:pPr>
              <a:defRPr/>
            </a:pPr>
            <a:fld id="{DC11FAEC-11F4-46F3-A292-8A289346412E}" type="datetimeFigureOut">
              <a:rPr lang="ru-RU"/>
              <a:pPr>
                <a:defRPr/>
              </a:pPr>
              <a:t>23.02.2018</a:t>
            </a:fld>
            <a:endParaRPr lang="ru-RU"/>
          </a:p>
        </p:txBody>
      </p:sp>
      <p:sp>
        <p:nvSpPr>
          <p:cNvPr id="8" name="Номер слайда 15"/>
          <p:cNvSpPr>
            <a:spLocks noGrp="1"/>
          </p:cNvSpPr>
          <p:nvPr>
            <p:ph type="sldNum" sz="quarter" idx="11"/>
          </p:nvPr>
        </p:nvSpPr>
        <p:spPr/>
        <p:txBody>
          <a:bodyPr/>
          <a:lstStyle>
            <a:lvl1pPr>
              <a:defRPr/>
            </a:lvl1pPr>
          </a:lstStyle>
          <a:p>
            <a:pPr>
              <a:defRPr/>
            </a:pPr>
            <a:fld id="{001B6207-65A2-4435-9899-8089DA103A7D}" type="slidenum">
              <a:rPr lang="ru-RU"/>
              <a:pPr>
                <a:defRPr/>
              </a:pPr>
              <a:t>‹#›</a:t>
            </a:fld>
            <a:endParaRPr lang="ru-RU"/>
          </a:p>
        </p:txBody>
      </p:sp>
      <p:sp>
        <p:nvSpPr>
          <p:cNvPr id="10" name="Нижний колонтитул 16"/>
          <p:cNvSpPr>
            <a:spLocks noGrp="1"/>
          </p:cNvSpPr>
          <p:nvPr>
            <p:ph type="ftr" sz="quarter" idx="12"/>
          </p:nvPr>
        </p:nvSpPr>
        <p:spPr/>
        <p:txBody>
          <a:bodyPr/>
          <a:lstStyle>
            <a:lvl1pPr>
              <a:defRPr/>
            </a:lvl1pPr>
          </a:lstStyle>
          <a:p>
            <a:pPr>
              <a:defRPr/>
            </a:pPr>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5FB301E7-CFBD-44C8-92CD-ABFB0A05D541}" type="datetimeFigureOut">
              <a:rPr lang="ru-RU"/>
              <a:pPr>
                <a:defRPr/>
              </a:pPr>
              <a:t>23.02.2018</a:t>
            </a:fld>
            <a:endParaRPr lang="ru-RU"/>
          </a:p>
        </p:txBody>
      </p:sp>
      <p:sp>
        <p:nvSpPr>
          <p:cNvPr id="5" name="Нижний колонтитул 9"/>
          <p:cNvSpPr>
            <a:spLocks noGrp="1"/>
          </p:cNvSpPr>
          <p:nvPr>
            <p:ph type="ftr" sz="quarter" idx="11"/>
          </p:nvPr>
        </p:nvSpPr>
        <p:spPr/>
        <p:txBody>
          <a:bodyPr/>
          <a:lstStyle>
            <a:lvl1pPr>
              <a:defRPr/>
            </a:lvl1pPr>
          </a:lstStyle>
          <a:p>
            <a:pPr>
              <a:defRPr/>
            </a:pPr>
            <a:endParaRPr lang="ru-RU"/>
          </a:p>
        </p:txBody>
      </p:sp>
      <p:sp>
        <p:nvSpPr>
          <p:cNvPr id="6" name="Номер слайда 21"/>
          <p:cNvSpPr>
            <a:spLocks noGrp="1"/>
          </p:cNvSpPr>
          <p:nvPr>
            <p:ph type="sldNum" sz="quarter" idx="12"/>
          </p:nvPr>
        </p:nvSpPr>
        <p:spPr/>
        <p:txBody>
          <a:bodyPr/>
          <a:lstStyle>
            <a:lvl1pPr>
              <a:defRPr/>
            </a:lvl1pPr>
          </a:lstStyle>
          <a:p>
            <a:pPr>
              <a:defRPr/>
            </a:pPr>
            <a:fld id="{0147D4E4-5D89-42CD-8F0E-2335BEFCC219}"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CA90C4A7-7174-49C3-AFF3-10A5DB45E89C}" type="datetimeFigureOut">
              <a:rPr lang="ru-RU"/>
              <a:pPr>
                <a:defRPr/>
              </a:pPr>
              <a:t>23.02.2018</a:t>
            </a:fld>
            <a:endParaRPr lang="ru-RU"/>
          </a:p>
        </p:txBody>
      </p:sp>
      <p:sp>
        <p:nvSpPr>
          <p:cNvPr id="5" name="Нижний колонтитул 9"/>
          <p:cNvSpPr>
            <a:spLocks noGrp="1"/>
          </p:cNvSpPr>
          <p:nvPr>
            <p:ph type="ftr" sz="quarter" idx="11"/>
          </p:nvPr>
        </p:nvSpPr>
        <p:spPr/>
        <p:txBody>
          <a:bodyPr/>
          <a:lstStyle>
            <a:lvl1pPr>
              <a:defRPr/>
            </a:lvl1pPr>
          </a:lstStyle>
          <a:p>
            <a:pPr>
              <a:defRPr/>
            </a:pPr>
            <a:endParaRPr lang="ru-RU"/>
          </a:p>
        </p:txBody>
      </p:sp>
      <p:sp>
        <p:nvSpPr>
          <p:cNvPr id="6" name="Номер слайда 21"/>
          <p:cNvSpPr>
            <a:spLocks noGrp="1"/>
          </p:cNvSpPr>
          <p:nvPr>
            <p:ph type="sldNum" sz="quarter" idx="12"/>
          </p:nvPr>
        </p:nvSpPr>
        <p:spPr/>
        <p:txBody>
          <a:bodyPr/>
          <a:lstStyle>
            <a:lvl1pPr>
              <a:defRPr/>
            </a:lvl1pPr>
          </a:lstStyle>
          <a:p>
            <a:pPr>
              <a:defRPr/>
            </a:pPr>
            <a:fld id="{202C43C5-EBEA-491C-95FE-33D4A6124474}"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457200" y="1524000"/>
            <a:ext cx="8229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7" name="Заголовок 16"/>
          <p:cNvSpPr>
            <a:spLocks noGrp="1"/>
          </p:cNvSpPr>
          <p:nvPr>
            <p:ph type="title"/>
          </p:nvPr>
        </p:nvSpPr>
        <p:spPr/>
        <p:txBody>
          <a:bodyPr rtlCol="0"/>
          <a:lstStyle/>
          <a:p>
            <a:r>
              <a:rPr lang="ru-RU" smtClean="0"/>
              <a:t>Образец заголовка</a:t>
            </a:r>
            <a:endParaRPr lang="en-US"/>
          </a:p>
        </p:txBody>
      </p:sp>
      <p:sp>
        <p:nvSpPr>
          <p:cNvPr id="4" name="Дата 23"/>
          <p:cNvSpPr>
            <a:spLocks noGrp="1"/>
          </p:cNvSpPr>
          <p:nvPr>
            <p:ph type="dt" sz="half" idx="10"/>
          </p:nvPr>
        </p:nvSpPr>
        <p:spPr/>
        <p:txBody>
          <a:bodyPr/>
          <a:lstStyle>
            <a:lvl1pPr>
              <a:defRPr/>
            </a:lvl1pPr>
          </a:lstStyle>
          <a:p>
            <a:pPr>
              <a:defRPr/>
            </a:pPr>
            <a:fld id="{5396F09E-9B43-4DE2-B85E-65C905044B6D}" type="datetimeFigureOut">
              <a:rPr lang="ru-RU"/>
              <a:pPr>
                <a:defRPr/>
              </a:pPr>
              <a:t>23.02.2018</a:t>
            </a:fld>
            <a:endParaRPr lang="ru-RU"/>
          </a:p>
        </p:txBody>
      </p:sp>
      <p:sp>
        <p:nvSpPr>
          <p:cNvPr id="5" name="Нижний колонтитул 9"/>
          <p:cNvSpPr>
            <a:spLocks noGrp="1"/>
          </p:cNvSpPr>
          <p:nvPr>
            <p:ph type="ftr" sz="quarter" idx="11"/>
          </p:nvPr>
        </p:nvSpPr>
        <p:spPr/>
        <p:txBody>
          <a:bodyPr/>
          <a:lstStyle>
            <a:lvl1pPr>
              <a:defRPr/>
            </a:lvl1pPr>
          </a:lstStyle>
          <a:p>
            <a:pPr>
              <a:defRPr/>
            </a:pPr>
            <a:endParaRPr lang="ru-RU"/>
          </a:p>
        </p:txBody>
      </p:sp>
      <p:sp>
        <p:nvSpPr>
          <p:cNvPr id="6" name="Номер слайда 21"/>
          <p:cNvSpPr>
            <a:spLocks noGrp="1"/>
          </p:cNvSpPr>
          <p:nvPr>
            <p:ph type="sldNum" sz="quarter" idx="12"/>
          </p:nvPr>
        </p:nvSpPr>
        <p:spPr/>
        <p:txBody>
          <a:bodyPr/>
          <a:lstStyle>
            <a:lvl1pPr>
              <a:defRPr/>
            </a:lvl1pPr>
          </a:lstStyle>
          <a:p>
            <a:pPr>
              <a:defRPr/>
            </a:pPr>
            <a:fld id="{9EDB8EAF-E934-4BE7-B5D8-A954EFD3CA0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cxnSp>
        <p:nvCxnSpPr>
          <p:cNvPr id="4" name="Прямая соединительная линия 6"/>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ru-RU" smtClean="0"/>
              <a:t>Образец заголовка</a:t>
            </a:r>
            <a:endParaRPr lang="en-US"/>
          </a:p>
        </p:txBody>
      </p:sp>
      <p:sp>
        <p:nvSpPr>
          <p:cNvPr id="3" name="Текст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8AC8D3A1-79A0-45BC-9B16-EBCD630AC47B}" type="datetimeFigureOut">
              <a:rPr lang="ru-RU"/>
              <a:pPr>
                <a:defRPr/>
              </a:pPr>
              <a:t>23.02.2018</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0731277-F1AA-49C9-9A00-720C1EF51395}"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11" name="Объект 10"/>
          <p:cNvSpPr>
            <a:spLocks noGrp="1"/>
          </p:cNvSpPr>
          <p:nvPr>
            <p:ph sz="half" idx="1"/>
          </p:nvPr>
        </p:nvSpPr>
        <p:spPr>
          <a:xfrm>
            <a:off x="457200" y="1524000"/>
            <a:ext cx="4059936"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Объект 12"/>
          <p:cNvSpPr>
            <a:spLocks noGrp="1"/>
          </p:cNvSpPr>
          <p:nvPr>
            <p:ph sz="half" idx="2"/>
          </p:nvPr>
        </p:nvSpPr>
        <p:spPr>
          <a:xfrm>
            <a:off x="4648200" y="1524000"/>
            <a:ext cx="4059936"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3"/>
          <p:cNvSpPr>
            <a:spLocks noGrp="1"/>
          </p:cNvSpPr>
          <p:nvPr>
            <p:ph type="dt" sz="half" idx="10"/>
          </p:nvPr>
        </p:nvSpPr>
        <p:spPr/>
        <p:txBody>
          <a:bodyPr/>
          <a:lstStyle>
            <a:lvl1pPr>
              <a:defRPr/>
            </a:lvl1pPr>
          </a:lstStyle>
          <a:p>
            <a:pPr>
              <a:defRPr/>
            </a:pPr>
            <a:fld id="{B4EA0BA5-D317-49FF-AB7C-156B11D05CB4}" type="datetimeFigureOut">
              <a:rPr lang="ru-RU"/>
              <a:pPr>
                <a:defRPr/>
              </a:pPr>
              <a:t>23.02.2018</a:t>
            </a:fld>
            <a:endParaRPr lang="ru-RU"/>
          </a:p>
        </p:txBody>
      </p:sp>
      <p:sp>
        <p:nvSpPr>
          <p:cNvPr id="6" name="Нижний колонтитул 9"/>
          <p:cNvSpPr>
            <a:spLocks noGrp="1"/>
          </p:cNvSpPr>
          <p:nvPr>
            <p:ph type="ftr" sz="quarter" idx="11"/>
          </p:nvPr>
        </p:nvSpPr>
        <p:spPr/>
        <p:txBody>
          <a:bodyPr/>
          <a:lstStyle>
            <a:lvl1pPr>
              <a:defRPr/>
            </a:lvl1pPr>
          </a:lstStyle>
          <a:p>
            <a:pPr>
              <a:defRPr/>
            </a:pPr>
            <a:endParaRPr lang="ru-RU"/>
          </a:p>
        </p:txBody>
      </p:sp>
      <p:sp>
        <p:nvSpPr>
          <p:cNvPr id="7" name="Номер слайда 21"/>
          <p:cNvSpPr>
            <a:spLocks noGrp="1"/>
          </p:cNvSpPr>
          <p:nvPr>
            <p:ph type="sldNum" sz="quarter" idx="12"/>
          </p:nvPr>
        </p:nvSpPr>
        <p:spPr/>
        <p:txBody>
          <a:bodyPr/>
          <a:lstStyle>
            <a:lvl1pPr>
              <a:defRPr/>
            </a:lvl1pPr>
          </a:lstStyle>
          <a:p>
            <a:pPr>
              <a:defRPr/>
            </a:pPr>
            <a:fld id="{7D6D6D33-A024-4573-9327-0EF807129713}"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cxnSp>
        <p:nvCxnSpPr>
          <p:cNvPr id="7" name="Прямая соединительная линия 9"/>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16"/>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32" name="Объект 31"/>
          <p:cNvSpPr>
            <a:spLocks noGrp="1"/>
          </p:cNvSpPr>
          <p:nvPr>
            <p:ph sz="half" idx="2"/>
          </p:nvPr>
        </p:nvSpPr>
        <p:spPr>
          <a:xfrm>
            <a:off x="457200" y="2201896"/>
            <a:ext cx="4038600"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34" name="Объект 33"/>
          <p:cNvSpPr>
            <a:spLocks noGrp="1"/>
          </p:cNvSpPr>
          <p:nvPr>
            <p:ph sz="quarter" idx="4"/>
          </p:nvPr>
        </p:nvSpPr>
        <p:spPr>
          <a:xfrm>
            <a:off x="4649788" y="2201896"/>
            <a:ext cx="4038600"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 name="Заголовок 1"/>
          <p:cNvSpPr>
            <a:spLocks noGrp="1"/>
          </p:cNvSpPr>
          <p:nvPr>
            <p:ph type="title"/>
          </p:nvPr>
        </p:nvSpPr>
        <p:spPr>
          <a:xfrm>
            <a:off x="457200" y="155448"/>
            <a:ext cx="8229600" cy="1143000"/>
          </a:xfrm>
        </p:spPr>
        <p:txBody>
          <a:bodyPr/>
          <a:lstStyle>
            <a:lvl1pPr>
              <a:defRPr/>
            </a:lvl1pPr>
          </a:lstStyle>
          <a:p>
            <a:r>
              <a:rPr lang="ru-RU" smtClean="0"/>
              <a:t>Образец заголовка</a:t>
            </a:r>
            <a:endParaRPr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9" name="Номер слайда 8"/>
          <p:cNvSpPr>
            <a:spLocks noGrp="1"/>
          </p:cNvSpPr>
          <p:nvPr>
            <p:ph type="sldNum" sz="quarter" idx="10"/>
          </p:nvPr>
        </p:nvSpPr>
        <p:spPr/>
        <p:txBody>
          <a:bodyPr/>
          <a:lstStyle>
            <a:lvl1pPr>
              <a:defRPr/>
            </a:lvl1pPr>
          </a:lstStyle>
          <a:p>
            <a:pPr>
              <a:defRPr/>
            </a:pPr>
            <a:fld id="{982E1839-5C67-4951-B6F4-9EF26711FFF0}" type="slidenum">
              <a:rPr lang="ru-RU"/>
              <a:pPr>
                <a:defRPr/>
              </a:pPr>
              <a:t>‹#›</a:t>
            </a:fld>
            <a:endParaRPr lang="ru-RU"/>
          </a:p>
        </p:txBody>
      </p:sp>
      <p:sp>
        <p:nvSpPr>
          <p:cNvPr id="10" name="Нижний колонтитул 7"/>
          <p:cNvSpPr>
            <a:spLocks noGrp="1"/>
          </p:cNvSpPr>
          <p:nvPr>
            <p:ph type="ftr" sz="quarter" idx="11"/>
          </p:nvPr>
        </p:nvSpPr>
        <p:spPr/>
        <p:txBody>
          <a:bodyPr/>
          <a:lstStyle>
            <a:lvl1pPr>
              <a:defRPr/>
            </a:lvl1pPr>
          </a:lstStyle>
          <a:p>
            <a:pPr>
              <a:defRPr/>
            </a:pPr>
            <a:endParaRPr lang="ru-RU"/>
          </a:p>
        </p:txBody>
      </p:sp>
      <p:sp>
        <p:nvSpPr>
          <p:cNvPr id="11" name="Дата 6"/>
          <p:cNvSpPr>
            <a:spLocks noGrp="1"/>
          </p:cNvSpPr>
          <p:nvPr>
            <p:ph type="dt" sz="half" idx="12"/>
          </p:nvPr>
        </p:nvSpPr>
        <p:spPr/>
        <p:txBody>
          <a:bodyPr/>
          <a:lstStyle>
            <a:lvl1pPr>
              <a:defRPr/>
            </a:lvl1pPr>
          </a:lstStyle>
          <a:p>
            <a:pPr>
              <a:defRPr/>
            </a:pPr>
            <a:fld id="{23B2C1B3-BFB7-4FEC-99A9-32CA0B307741}" type="datetimeFigureOut">
              <a:rPr lang="ru-RU"/>
              <a:pPr>
                <a:defRPr/>
              </a:pPr>
              <a:t>23.02.2018</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3"/>
          <p:cNvSpPr>
            <a:spLocks noGrp="1"/>
          </p:cNvSpPr>
          <p:nvPr>
            <p:ph type="dt" sz="half" idx="10"/>
          </p:nvPr>
        </p:nvSpPr>
        <p:spPr/>
        <p:txBody>
          <a:bodyPr/>
          <a:lstStyle>
            <a:lvl1pPr>
              <a:defRPr/>
            </a:lvl1pPr>
          </a:lstStyle>
          <a:p>
            <a:pPr>
              <a:defRPr/>
            </a:pPr>
            <a:fld id="{579D30CA-50E8-4CD0-ADE8-ED6313E607CA}" type="datetimeFigureOut">
              <a:rPr lang="ru-RU"/>
              <a:pPr>
                <a:defRPr/>
              </a:pPr>
              <a:t>23.02.2018</a:t>
            </a:fld>
            <a:endParaRPr lang="ru-RU"/>
          </a:p>
        </p:txBody>
      </p:sp>
      <p:sp>
        <p:nvSpPr>
          <p:cNvPr id="4" name="Нижний колонтитул 9"/>
          <p:cNvSpPr>
            <a:spLocks noGrp="1"/>
          </p:cNvSpPr>
          <p:nvPr>
            <p:ph type="ftr" sz="quarter" idx="11"/>
          </p:nvPr>
        </p:nvSpPr>
        <p:spPr/>
        <p:txBody>
          <a:bodyPr/>
          <a:lstStyle>
            <a:lvl1pPr>
              <a:defRPr/>
            </a:lvl1pPr>
          </a:lstStyle>
          <a:p>
            <a:pPr>
              <a:defRPr/>
            </a:pPr>
            <a:endParaRPr lang="ru-RU"/>
          </a:p>
        </p:txBody>
      </p:sp>
      <p:sp>
        <p:nvSpPr>
          <p:cNvPr id="5" name="Номер слайда 21"/>
          <p:cNvSpPr>
            <a:spLocks noGrp="1"/>
          </p:cNvSpPr>
          <p:nvPr>
            <p:ph type="sldNum" sz="quarter" idx="12"/>
          </p:nvPr>
        </p:nvSpPr>
        <p:spPr/>
        <p:txBody>
          <a:bodyPr/>
          <a:lstStyle>
            <a:lvl1pPr>
              <a:defRPr/>
            </a:lvl1pPr>
          </a:lstStyle>
          <a:p>
            <a:pPr>
              <a:defRPr/>
            </a:pPr>
            <a:fld id="{CCD9916B-E66D-4DC3-83E1-E9DB1C5EDD0C}"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23"/>
          <p:cNvSpPr>
            <a:spLocks noGrp="1"/>
          </p:cNvSpPr>
          <p:nvPr>
            <p:ph type="dt" sz="half" idx="10"/>
          </p:nvPr>
        </p:nvSpPr>
        <p:spPr/>
        <p:txBody>
          <a:bodyPr/>
          <a:lstStyle>
            <a:lvl1pPr>
              <a:defRPr/>
            </a:lvl1pPr>
          </a:lstStyle>
          <a:p>
            <a:pPr>
              <a:defRPr/>
            </a:pPr>
            <a:fld id="{1485A42B-6459-4752-A7B4-48C13CF7954C}" type="datetimeFigureOut">
              <a:rPr lang="ru-RU"/>
              <a:pPr>
                <a:defRPr/>
              </a:pPr>
              <a:t>23.02.2018</a:t>
            </a:fld>
            <a:endParaRPr lang="ru-RU"/>
          </a:p>
        </p:txBody>
      </p:sp>
      <p:sp>
        <p:nvSpPr>
          <p:cNvPr id="3" name="Нижний колонтитул 9"/>
          <p:cNvSpPr>
            <a:spLocks noGrp="1"/>
          </p:cNvSpPr>
          <p:nvPr>
            <p:ph type="ftr" sz="quarter" idx="11"/>
          </p:nvPr>
        </p:nvSpPr>
        <p:spPr/>
        <p:txBody>
          <a:bodyPr/>
          <a:lstStyle>
            <a:lvl1pPr>
              <a:defRPr/>
            </a:lvl1pPr>
          </a:lstStyle>
          <a:p>
            <a:pPr>
              <a:defRPr/>
            </a:pPr>
            <a:endParaRPr lang="ru-RU"/>
          </a:p>
        </p:txBody>
      </p:sp>
      <p:sp>
        <p:nvSpPr>
          <p:cNvPr id="4" name="Номер слайда 21"/>
          <p:cNvSpPr>
            <a:spLocks noGrp="1"/>
          </p:cNvSpPr>
          <p:nvPr>
            <p:ph type="sldNum" sz="quarter" idx="12"/>
          </p:nvPr>
        </p:nvSpPr>
        <p:spPr/>
        <p:txBody>
          <a:bodyPr/>
          <a:lstStyle>
            <a:lvl1pPr>
              <a:defRPr/>
            </a:lvl1pPr>
          </a:lstStyle>
          <a:p>
            <a:pPr>
              <a:defRPr/>
            </a:pPr>
            <a:fld id="{31C52A1A-2CDC-4BBE-91E4-388E32135319}"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457200" y="457200"/>
            <a:ext cx="6248400" cy="5715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3" name="Текст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ru-RU" smtClean="0"/>
              <a:t>Образец заголовка</a:t>
            </a:r>
            <a:endParaRPr lang="en-US"/>
          </a:p>
        </p:txBody>
      </p:sp>
      <p:sp>
        <p:nvSpPr>
          <p:cNvPr id="5" name="Дата 7"/>
          <p:cNvSpPr>
            <a:spLocks noGrp="1"/>
          </p:cNvSpPr>
          <p:nvPr>
            <p:ph type="dt" sz="half" idx="10"/>
          </p:nvPr>
        </p:nvSpPr>
        <p:spPr/>
        <p:txBody>
          <a:bodyPr/>
          <a:lstStyle>
            <a:lvl1pPr>
              <a:defRPr/>
            </a:lvl1pPr>
          </a:lstStyle>
          <a:p>
            <a:pPr>
              <a:defRPr/>
            </a:pPr>
            <a:fld id="{9B6D5326-59A2-4460-99CC-502465149E5A}" type="datetimeFigureOut">
              <a:rPr lang="ru-RU"/>
              <a:pPr>
                <a:defRPr/>
              </a:pPr>
              <a:t>23.02.2018</a:t>
            </a:fld>
            <a:endParaRPr lang="ru-RU"/>
          </a:p>
        </p:txBody>
      </p:sp>
      <p:sp>
        <p:nvSpPr>
          <p:cNvPr id="6" name="Номер слайда 8"/>
          <p:cNvSpPr>
            <a:spLocks noGrp="1"/>
          </p:cNvSpPr>
          <p:nvPr>
            <p:ph type="sldNum" sz="quarter" idx="11"/>
          </p:nvPr>
        </p:nvSpPr>
        <p:spPr/>
        <p:txBody>
          <a:bodyPr/>
          <a:lstStyle>
            <a:lvl1pPr>
              <a:defRPr/>
            </a:lvl1pPr>
          </a:lstStyle>
          <a:p>
            <a:pPr>
              <a:defRPr/>
            </a:pPr>
            <a:fld id="{4854870D-AD72-4D97-87E7-D0FE3B033CEB}" type="slidenum">
              <a:rPr lang="ru-RU"/>
              <a:pPr>
                <a:defRPr/>
              </a:pPr>
              <a:t>‹#›</a:t>
            </a:fld>
            <a:endParaRPr lang="ru-RU"/>
          </a:p>
        </p:txBody>
      </p:sp>
      <p:sp>
        <p:nvSpPr>
          <p:cNvPr id="7" name="Нижний колонтитул 9"/>
          <p:cNvSpPr>
            <a:spLocks noGrp="1"/>
          </p:cNvSpPr>
          <p:nvPr>
            <p:ph type="ftr" sz="quarter" idx="12"/>
          </p:nvPr>
        </p:nvSpPr>
        <p:spPr/>
        <p:txBody>
          <a:bodyPr/>
          <a:lstStyle>
            <a:lvl1pPr>
              <a:defRPr/>
            </a:lvl1pPr>
          </a:lstStyle>
          <a:p>
            <a:pPr>
              <a:defRPr/>
            </a:pPr>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ru-RU" smtClean="0"/>
              <a:t>Образец заголовка</a:t>
            </a:r>
            <a:endParaRPr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ru-RU" noProof="0" smtClean="0"/>
              <a:t>Вставка рисунка</a:t>
            </a:r>
            <a:endParaRPr lang="en-US" noProof="0"/>
          </a:p>
        </p:txBody>
      </p:sp>
      <p:sp>
        <p:nvSpPr>
          <p:cNvPr id="4" name="Текст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ru-RU" smtClean="0"/>
              <a:t>Образец текста</a:t>
            </a:r>
          </a:p>
        </p:txBody>
      </p:sp>
      <p:sp>
        <p:nvSpPr>
          <p:cNvPr id="5" name="Дата 7"/>
          <p:cNvSpPr>
            <a:spLocks noGrp="1"/>
          </p:cNvSpPr>
          <p:nvPr>
            <p:ph type="dt" sz="half" idx="10"/>
          </p:nvPr>
        </p:nvSpPr>
        <p:spPr/>
        <p:txBody>
          <a:bodyPr/>
          <a:lstStyle>
            <a:lvl1pPr>
              <a:defRPr/>
            </a:lvl1pPr>
          </a:lstStyle>
          <a:p>
            <a:pPr>
              <a:defRPr/>
            </a:pPr>
            <a:fld id="{BE2A5396-2C36-4CE1-B6A5-7EFA3097646E}" type="datetimeFigureOut">
              <a:rPr lang="ru-RU"/>
              <a:pPr>
                <a:defRPr/>
              </a:pPr>
              <a:t>23.02.2018</a:t>
            </a:fld>
            <a:endParaRPr lang="ru-RU"/>
          </a:p>
        </p:txBody>
      </p:sp>
      <p:sp>
        <p:nvSpPr>
          <p:cNvPr id="6" name="Номер слайда 8"/>
          <p:cNvSpPr>
            <a:spLocks noGrp="1"/>
          </p:cNvSpPr>
          <p:nvPr>
            <p:ph type="sldNum" sz="quarter" idx="11"/>
          </p:nvPr>
        </p:nvSpPr>
        <p:spPr/>
        <p:txBody>
          <a:bodyPr/>
          <a:lstStyle>
            <a:lvl1pPr>
              <a:defRPr/>
            </a:lvl1pPr>
          </a:lstStyle>
          <a:p>
            <a:pPr>
              <a:defRPr/>
            </a:pPr>
            <a:fld id="{6B4832FC-FD53-45EA-87E5-809CC90B1530}" type="slidenum">
              <a:rPr lang="ru-RU"/>
              <a:pPr>
                <a:defRPr/>
              </a:pPr>
              <a:t>‹#›</a:t>
            </a:fld>
            <a:endParaRPr lang="ru-RU"/>
          </a:p>
        </p:txBody>
      </p:sp>
      <p:sp>
        <p:nvSpPr>
          <p:cNvPr id="7" name="Нижний колонтитул 9"/>
          <p:cNvSpPr>
            <a:spLocks noGrp="1"/>
          </p:cNvSpPr>
          <p:nvPr>
            <p:ph type="ftr" sz="quarter" idx="12"/>
          </p:nvPr>
        </p:nvSpPr>
        <p:spPr/>
        <p:txBody>
          <a:bodyPr/>
          <a:lstStyle>
            <a:lvl1pPr>
              <a:defRPr/>
            </a:lvl1p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26" name="Текст 8"/>
          <p:cNvSpPr>
            <a:spLocks noGrp="1"/>
          </p:cNvSpPr>
          <p:nvPr>
            <p:ph type="body" idx="1"/>
          </p:nvPr>
        </p:nvSpPr>
        <p:spPr bwMode="auto">
          <a:xfrm>
            <a:off x="457200" y="1447800"/>
            <a:ext cx="8229600" cy="4678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24" name="Дата 23"/>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smtClean="0">
                <a:solidFill>
                  <a:schemeClr val="tx2"/>
                </a:solidFill>
                <a:latin typeface="+mn-lt"/>
              </a:defRPr>
            </a:lvl1pPr>
          </a:lstStyle>
          <a:p>
            <a:pPr>
              <a:defRPr/>
            </a:pPr>
            <a:fld id="{37004B0E-B633-4405-B69B-2E1423EF9E41}" type="datetimeFigureOut">
              <a:rPr lang="ru-RU"/>
              <a:pPr>
                <a:defRPr/>
              </a:pPr>
              <a:t>23.02.2018</a:t>
            </a:fld>
            <a:endParaRPr lang="ru-RU"/>
          </a:p>
        </p:txBody>
      </p:sp>
      <p:sp>
        <p:nvSpPr>
          <p:cNvPr id="10" name="Нижний колонтитул 9"/>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endParaRPr lang="ru-RU"/>
          </a:p>
        </p:txBody>
      </p:sp>
      <p:sp>
        <p:nvSpPr>
          <p:cNvPr id="22" name="Номер слайда 21"/>
          <p:cNvSpPr>
            <a:spLocks noGrp="1"/>
          </p:cNvSpPr>
          <p:nvPr>
            <p:ph type="sldNum" sz="quarter" idx="4"/>
          </p:nvPr>
        </p:nvSpPr>
        <p:spPr>
          <a:xfrm>
            <a:off x="8410575" y="6181725"/>
            <a:ext cx="609600" cy="457200"/>
          </a:xfrm>
          <a:prstGeom prst="rect">
            <a:avLst/>
          </a:prstGeom>
          <a:noFill/>
        </p:spPr>
        <p:txBody>
          <a:bodyPr vert="horz" lIns="0" tIns="0" rIns="0" bIns="0" anchor="ctr" anchorCtr="0">
            <a:noAutofit/>
          </a:bodyPr>
          <a:lstStyle>
            <a:lvl1pPr algn="ctr" eaLnBrk="1" fontAlgn="auto" latinLnBrk="0" hangingPunct="1">
              <a:spcBef>
                <a:spcPts val="0"/>
              </a:spcBef>
              <a:spcAft>
                <a:spcPts val="0"/>
              </a:spcAft>
              <a:defRPr kumimoji="0" sz="1600" baseline="0" smtClean="0">
                <a:solidFill>
                  <a:schemeClr val="tx2"/>
                </a:solidFill>
                <a:latin typeface="+mn-lt"/>
              </a:defRPr>
            </a:lvl1pPr>
          </a:lstStyle>
          <a:p>
            <a:pPr>
              <a:defRPr/>
            </a:pPr>
            <a:fld id="{877EDA47-5854-439C-896F-CD33C4FC773D}" type="slidenum">
              <a:rPr lang="ru-RU"/>
              <a:pPr>
                <a:defRPr/>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ru-RU" smtClean="0"/>
              <a:t>Образец заголовка</a:t>
            </a:r>
            <a:endParaRPr lang="en-US"/>
          </a:p>
        </p:txBody>
      </p:sp>
    </p:spTree>
  </p:cSld>
  <p:clrMap bg1="dk1" tx1="lt1" bg2="dk2" tx2="lt2" accent1="accent1" accent2="accent2" accent3="accent3" accent4="accent4" accent5="accent5" accent6="accent6" hlink="hlink" folHlink="folHlink"/>
  <p:sldLayoutIdLst>
    <p:sldLayoutId id="2147483756" r:id="rId1"/>
    <p:sldLayoutId id="2147483750" r:id="rId2"/>
    <p:sldLayoutId id="2147483757" r:id="rId3"/>
    <p:sldLayoutId id="2147483751" r:id="rId4"/>
    <p:sldLayoutId id="2147483758" r:id="rId5"/>
    <p:sldLayoutId id="2147483752" r:id="rId6"/>
    <p:sldLayoutId id="2147483753" r:id="rId7"/>
    <p:sldLayoutId id="2147483759" r:id="rId8"/>
    <p:sldLayoutId id="2147483760" r:id="rId9"/>
    <p:sldLayoutId id="2147483754" r:id="rId10"/>
    <p:sldLayoutId id="2147483755" r:id="rId11"/>
  </p:sldLayoutIdLst>
  <p:txStyles>
    <p:titleStyle>
      <a:lvl1pPr algn="l" rtl="0" fontAlgn="base">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fontAlgn="base">
        <a:spcBef>
          <a:spcPct val="0"/>
        </a:spcBef>
        <a:spcAft>
          <a:spcPct val="0"/>
        </a:spcAft>
        <a:defRPr sz="4200">
          <a:solidFill>
            <a:srgbClr val="F9F9F9"/>
          </a:solidFill>
          <a:latin typeface="Constantia" pitchFamily="18" charset="0"/>
        </a:defRPr>
      </a:lvl2pPr>
      <a:lvl3pPr algn="l" rtl="0" fontAlgn="base">
        <a:spcBef>
          <a:spcPct val="0"/>
        </a:spcBef>
        <a:spcAft>
          <a:spcPct val="0"/>
        </a:spcAft>
        <a:defRPr sz="4200">
          <a:solidFill>
            <a:srgbClr val="F9F9F9"/>
          </a:solidFill>
          <a:latin typeface="Constantia" pitchFamily="18" charset="0"/>
        </a:defRPr>
      </a:lvl3pPr>
      <a:lvl4pPr algn="l" rtl="0" fontAlgn="base">
        <a:spcBef>
          <a:spcPct val="0"/>
        </a:spcBef>
        <a:spcAft>
          <a:spcPct val="0"/>
        </a:spcAft>
        <a:defRPr sz="4200">
          <a:solidFill>
            <a:srgbClr val="F9F9F9"/>
          </a:solidFill>
          <a:latin typeface="Constantia" pitchFamily="18" charset="0"/>
        </a:defRPr>
      </a:lvl4pPr>
      <a:lvl5pPr algn="l" rtl="0" fontAlgn="base">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fontAlgn="base">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fontAlgn="base">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l" rtl="0" fontAlgn="base">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l" rtl="0" fontAlgn="base">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l" rtl="0" fontAlgn="base">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57200" y="3700463"/>
            <a:ext cx="8305800" cy="1143000"/>
          </a:xfrm>
        </p:spPr>
        <p:txBody>
          <a:bodyPr/>
          <a:lstStyle/>
          <a:p>
            <a:pPr fontAlgn="auto">
              <a:spcAft>
                <a:spcPts val="0"/>
              </a:spcAft>
              <a:buFont typeface="Wingdings 2"/>
              <a:buNone/>
              <a:defRPr/>
            </a:pPr>
            <a:endParaRPr lang="ru-RU"/>
          </a:p>
        </p:txBody>
      </p:sp>
      <p:sp>
        <p:nvSpPr>
          <p:cNvPr id="2" name="Заголовок 1"/>
          <p:cNvSpPr>
            <a:spLocks noGrp="1"/>
          </p:cNvSpPr>
          <p:nvPr>
            <p:ph type="ctrTitle"/>
          </p:nvPr>
        </p:nvSpPr>
        <p:spPr>
          <a:xfrm>
            <a:off x="457200" y="1433513"/>
            <a:ext cx="8305800" cy="1981200"/>
          </a:xfrm>
        </p:spPr>
        <p:txBody>
          <a:bodyPr/>
          <a:lstStyle/>
          <a:p>
            <a:pPr fontAlgn="auto">
              <a:spcAft>
                <a:spcPts val="0"/>
              </a:spcAft>
              <a:defRPr/>
            </a:pPr>
            <a:endParaRPr lang="ru-RU"/>
          </a:p>
        </p:txBody>
      </p:sp>
      <p:pic>
        <p:nvPicPr>
          <p:cNvPr id="13315" name="Рисунок 3"/>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3316" name="TextBox 5"/>
          <p:cNvSpPr txBox="1">
            <a:spLocks noChangeArrowheads="1"/>
          </p:cNvSpPr>
          <p:nvPr/>
        </p:nvSpPr>
        <p:spPr bwMode="auto">
          <a:xfrm>
            <a:off x="4284663" y="5241925"/>
            <a:ext cx="4859337" cy="1616075"/>
          </a:xfrm>
          <a:prstGeom prst="rect">
            <a:avLst/>
          </a:prstGeom>
          <a:noFill/>
          <a:ln w="9525">
            <a:noFill/>
            <a:miter lim="800000"/>
            <a:headEnd/>
            <a:tailEnd/>
          </a:ln>
        </p:spPr>
        <p:txBody>
          <a:bodyPr>
            <a:spAutoFit/>
          </a:bodyPr>
          <a:lstStyle/>
          <a:p>
            <a:pPr algn="r"/>
            <a:r>
              <a:rPr lang="de-DE" sz="2000" b="1">
                <a:solidFill>
                  <a:schemeClr val="bg1"/>
                </a:solidFill>
                <a:latin typeface="Constantia" pitchFamily="18" charset="0"/>
              </a:rPr>
              <a:t>Vorbereitet von der Schüllerin </a:t>
            </a:r>
          </a:p>
          <a:p>
            <a:pPr algn="r"/>
            <a:r>
              <a:rPr lang="de-DE" sz="2000" b="1">
                <a:solidFill>
                  <a:schemeClr val="bg1"/>
                </a:solidFill>
                <a:latin typeface="Constantia" pitchFamily="18" charset="0"/>
              </a:rPr>
              <a:t>der 7. Klasse B</a:t>
            </a:r>
          </a:p>
          <a:p>
            <a:pPr algn="r"/>
            <a:r>
              <a:rPr lang="de-DE" sz="2000" b="1">
                <a:solidFill>
                  <a:schemeClr val="bg1"/>
                </a:solidFill>
                <a:latin typeface="Constantia" pitchFamily="18" charset="0"/>
              </a:rPr>
              <a:t>des 12. Gymnasiums </a:t>
            </a:r>
          </a:p>
          <a:p>
            <a:pPr algn="r"/>
            <a:r>
              <a:rPr lang="en-US" sz="2000" b="1">
                <a:solidFill>
                  <a:schemeClr val="bg1"/>
                </a:solidFill>
                <a:latin typeface="Constantia" pitchFamily="18" charset="0"/>
              </a:rPr>
              <a:t>Arina Filatowa</a:t>
            </a:r>
          </a:p>
          <a:p>
            <a:pPr algn="r"/>
            <a:endParaRPr lang="ru-RU" sz="2000" b="1">
              <a:solidFill>
                <a:schemeClr val="bg1"/>
              </a:solidFill>
              <a:latin typeface="Constantia" pitchFamily="18" charset="0"/>
            </a:endParaRPr>
          </a:p>
        </p:txBody>
      </p:sp>
      <p:sp>
        <p:nvSpPr>
          <p:cNvPr id="7" name="Прямоугольник 6"/>
          <p:cNvSpPr/>
          <p:nvPr/>
        </p:nvSpPr>
        <p:spPr>
          <a:xfrm>
            <a:off x="531987" y="5228935"/>
            <a:ext cx="3605794" cy="923330"/>
          </a:xfrm>
          <a:prstGeom prst="rect">
            <a:avLst/>
          </a:prstGeom>
          <a:noFill/>
        </p:spPr>
        <p:txBody>
          <a:bodyPr wrap="none">
            <a:spAutoFit/>
          </a:bodyPr>
          <a:lstStyle/>
          <a:p>
            <a:pPr algn="ctr" fontAlgn="auto">
              <a:spcBef>
                <a:spcPts val="0"/>
              </a:spcBef>
              <a:spcAft>
                <a:spcPts val="0"/>
              </a:spcAft>
              <a:defRPr/>
            </a:pPr>
            <a:r>
              <a:rPr lang="de-DE"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Mein Held</a:t>
            </a:r>
            <a:endParaRPr lang="ru-RU"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endParaRPr>
          </a:p>
        </p:txBody>
      </p:sp>
      <p:sp>
        <p:nvSpPr>
          <p:cNvPr id="13319" name="Text Box 7"/>
          <p:cNvSpPr txBox="1">
            <a:spLocks noChangeArrowheads="1"/>
          </p:cNvSpPr>
          <p:nvPr/>
        </p:nvSpPr>
        <p:spPr bwMode="auto">
          <a:xfrm>
            <a:off x="3132138" y="6381750"/>
            <a:ext cx="2808287" cy="366713"/>
          </a:xfrm>
          <a:prstGeom prst="rect">
            <a:avLst/>
          </a:prstGeom>
          <a:noFill/>
          <a:ln w="9525">
            <a:noFill/>
            <a:miter lim="800000"/>
            <a:headEnd/>
            <a:tailEnd/>
          </a:ln>
          <a:effectLst/>
        </p:spPr>
        <p:txBody>
          <a:bodyPr>
            <a:spAutoFit/>
          </a:bodyPr>
          <a:lstStyle/>
          <a:p>
            <a:pPr algn="ctr">
              <a:spcBef>
                <a:spcPct val="50000"/>
              </a:spcBef>
            </a:pPr>
            <a:r>
              <a:rPr lang="en-US" b="1">
                <a:solidFill>
                  <a:schemeClr val="bg1"/>
                </a:solidFill>
              </a:rPr>
              <a:t>2015</a:t>
            </a:r>
            <a:endParaRPr lang="ru-RU" b="1">
              <a:solidFill>
                <a:schemeClr val="bg1"/>
              </a:solidFill>
            </a:endParaRPr>
          </a:p>
        </p:txBody>
      </p:sp>
    </p:spTree>
  </p:cSld>
  <p:clrMapOvr>
    <a:masterClrMapping/>
  </p:clrMapOvr>
  <p:transition spd="slow">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extLst>
          </a:blip>
          <a:stretch>
            <a:fillRect/>
          </a:stretch>
        </p:blipFill>
        <p:spPr>
          <a:xfrm>
            <a:off x="5148065" y="692696"/>
            <a:ext cx="3595244" cy="5400600"/>
          </a:xfrm>
          <a:effectLst>
            <a:softEdge rad="112500"/>
          </a:effectLst>
        </p:spPr>
      </p:pic>
      <p:sp>
        <p:nvSpPr>
          <p:cNvPr id="2" name="Заголовок 1"/>
          <p:cNvSpPr>
            <a:spLocks noGrp="1"/>
          </p:cNvSpPr>
          <p:nvPr>
            <p:ph type="title"/>
          </p:nvPr>
        </p:nvSpPr>
        <p:spPr>
          <a:xfrm>
            <a:off x="457200" y="152400"/>
            <a:ext cx="4618856" cy="6084912"/>
          </a:xfrm>
        </p:spPr>
        <p:txBody>
          <a:bodyPr/>
          <a:lstStyle/>
          <a:p>
            <a:pPr fontAlgn="auto">
              <a:spcAft>
                <a:spcPts val="0"/>
              </a:spcAft>
              <a:defRPr/>
            </a:pPr>
            <a:r>
              <a:rPr lang="de-DE" sz="2800"/>
              <a:t>Mein Urgroßvater, Michael </a:t>
            </a:r>
            <a:r>
              <a:rPr lang="de-DE" sz="2800" err="1"/>
              <a:t>Afanasjewitsch</a:t>
            </a:r>
            <a:r>
              <a:rPr lang="de-DE" sz="2800"/>
              <a:t>, war 21 Jahre alt, als der Vaterländische Krieg begann. Als der Zweite Weltkrieg begann, wurde er sofort in das Militärkommissariat eingezogen und an die Front geschickt. Er kämpfte in der Armee vom Marschall Konstantin </a:t>
            </a:r>
            <a:r>
              <a:rPr lang="de-DE" sz="2800" err="1"/>
              <a:t>Rokossowskij</a:t>
            </a:r>
            <a:r>
              <a:rPr lang="de-DE" sz="2800"/>
              <a:t>.</a:t>
            </a:r>
            <a:endParaRPr lang="ru-RU" sz="2800"/>
          </a:p>
        </p:txBody>
      </p:sp>
    </p:spTree>
  </p:cSld>
  <p:clrMapOvr>
    <a:masterClrMapping/>
  </p:clrMapOvr>
  <p:transition spd="slow">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365104"/>
            <a:ext cx="7992888" cy="2088232"/>
          </a:xfrm>
        </p:spPr>
        <p:txBody>
          <a:bodyPr>
            <a:noAutofit/>
          </a:bodyPr>
          <a:lstStyle/>
          <a:p>
            <a:pPr fontAlgn="auto">
              <a:spcAft>
                <a:spcPts val="0"/>
              </a:spcAft>
              <a:defRPr/>
            </a:pPr>
            <a:r>
              <a:rPr lang="de-DE" sz="2400"/>
              <a:t>Nach dem Beginn der Schlacht wurden Tausende von Menschen auf dem Schlachtfeld getötet. Die Krankenpfleger dachten, dass mein Urgroßvater getötet wurde, aber er war lebendig. Er war im Krankenhaus sechs Monate. Die Ärzte schickten ihn nach Hause, aber er ging wieder an die Front. So kämpfte mein Urgroßvater alle 4 Jahre des Krieges. Und so hat er Berlin erreicht.</a:t>
            </a:r>
            <a:endParaRPr lang="ru-RU" sz="2400"/>
          </a:p>
        </p:txBody>
      </p:sp>
      <p:pic>
        <p:nvPicPr>
          <p:cNvPr id="4" name="Рисунок 3"/>
          <p:cNvPicPr>
            <a:picLocks noChangeAspect="1"/>
          </p:cNvPicPr>
          <p:nvPr/>
        </p:nvPicPr>
        <p:blipFill>
          <a:blip r:embed="rId2">
            <a:extLst>
              <a:ext uri="{28A0092B-C50C-407E-A947-70E740481C1C}"/>
            </a:extLst>
          </a:blip>
          <a:stretch>
            <a:fillRect/>
          </a:stretch>
        </p:blipFill>
        <p:spPr>
          <a:xfrm>
            <a:off x="1043608" y="399643"/>
            <a:ext cx="7003752" cy="3744416"/>
          </a:xfrm>
          <a:prstGeom prst="rect">
            <a:avLst/>
          </a:prstGeom>
          <a:ln>
            <a:noFill/>
          </a:ln>
          <a:effectLst>
            <a:softEdge rad="112500"/>
          </a:effectLst>
        </p:spPr>
      </p:pic>
    </p:spTree>
  </p:cSld>
  <p:clrMapOvr>
    <a:masterClrMapping/>
  </p:clrMapOvr>
  <p:transition spd="slow">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77072"/>
            <a:ext cx="8291264" cy="2448272"/>
          </a:xfrm>
        </p:spPr>
        <p:txBody>
          <a:bodyPr>
            <a:normAutofit fontScale="90000"/>
          </a:bodyPr>
          <a:lstStyle/>
          <a:p>
            <a:pPr fontAlgn="auto">
              <a:spcAft>
                <a:spcPts val="0"/>
              </a:spcAft>
              <a:defRPr/>
            </a:pPr>
            <a:r>
              <a:rPr lang="de-DE" sz="2400"/>
              <a:t>Er hat die Medaille für den Fang von Berlin bekommen. Außerdem hat er eine Medaille für den Sieg über Deutschland im Großen Vaterländischen Krieg. </a:t>
            </a:r>
            <a:br>
              <a:rPr lang="de-DE" sz="2400"/>
            </a:br>
            <a:r>
              <a:rPr lang="de-DE" sz="2400"/>
              <a:t>Nach dem Krieg arbeitete er auf dem Hof als </a:t>
            </a:r>
            <a:r>
              <a:rPr lang="de-DE" sz="2400" err="1" smtClean="0"/>
              <a:t>Kombanieur</a:t>
            </a:r>
            <a:r>
              <a:rPr lang="de-DE" sz="2400" smtClean="0"/>
              <a:t>. </a:t>
            </a:r>
            <a:r>
              <a:rPr lang="de-DE" sz="2400"/>
              <a:t/>
            </a:r>
            <a:br>
              <a:rPr lang="de-DE" sz="2400"/>
            </a:br>
            <a:r>
              <a:rPr lang="de-DE" sz="2400"/>
              <a:t>Ich bin sehr stolz auf meinen Urgroßvater. </a:t>
            </a:r>
            <a:br>
              <a:rPr lang="de-DE" sz="2400"/>
            </a:br>
            <a:r>
              <a:rPr lang="de-DE" sz="2400"/>
              <a:t>Wir müssen immer an die Großtaten unserer Urgroßvater und Großvater sich erinnern.</a:t>
            </a:r>
            <a:endParaRPr lang="ru-RU" sz="2400"/>
          </a:p>
        </p:txBody>
      </p:sp>
      <p:pic>
        <p:nvPicPr>
          <p:cNvPr id="3" name="Рисунок 2"/>
          <p:cNvPicPr>
            <a:picLocks noChangeAspect="1"/>
          </p:cNvPicPr>
          <p:nvPr/>
        </p:nvPicPr>
        <p:blipFill>
          <a:blip r:embed="rId2">
            <a:extLst>
              <a:ext uri="{28A0092B-C50C-407E-A947-70E740481C1C}"/>
            </a:extLst>
          </a:blip>
          <a:stretch>
            <a:fillRect/>
          </a:stretch>
        </p:blipFill>
        <p:spPr>
          <a:xfrm>
            <a:off x="1115616" y="260649"/>
            <a:ext cx="7056784" cy="3695630"/>
          </a:xfrm>
          <a:prstGeom prst="rect">
            <a:avLst/>
          </a:prstGeom>
          <a:ln>
            <a:noFill/>
          </a:ln>
          <a:effectLst>
            <a:softEdge rad="112500"/>
          </a:effectLst>
        </p:spPr>
      </p:pic>
    </p:spTree>
  </p:cSld>
  <p:clrMapOvr>
    <a:masterClrMapping/>
  </p:clrMapOvr>
  <p:transition spd="slow">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773238"/>
            <a:ext cx="8229600" cy="1584325"/>
          </a:xfrm>
        </p:spPr>
        <p:txBody>
          <a:bodyPr/>
          <a:lstStyle/>
          <a:p>
            <a:pPr fontAlgn="auto">
              <a:spcAft>
                <a:spcPts val="0"/>
              </a:spcAft>
              <a:defRPr/>
            </a:pPr>
            <a:endParaRPr lang="ru-RU"/>
          </a:p>
        </p:txBody>
      </p:sp>
      <p:pic>
        <p:nvPicPr>
          <p:cNvPr id="17410" name="Рисунок 3"/>
          <p:cNvPicPr>
            <a:picLocks noChangeAspect="1"/>
          </p:cNvPicPr>
          <p:nvPr/>
        </p:nvPicPr>
        <p:blipFill>
          <a:blip r:embed="rId2"/>
          <a:srcRect/>
          <a:stretch>
            <a:fillRect/>
          </a:stretch>
        </p:blipFill>
        <p:spPr bwMode="auto">
          <a:xfrm>
            <a:off x="-14288" y="11113"/>
            <a:ext cx="9158288" cy="6846887"/>
          </a:xfrm>
          <a:prstGeom prst="rect">
            <a:avLst/>
          </a:prstGeom>
          <a:noFill/>
          <a:ln w="9525">
            <a:noFill/>
            <a:miter lim="800000"/>
            <a:headEnd/>
            <a:tailEnd/>
          </a:ln>
        </p:spPr>
      </p:pic>
      <p:sp>
        <p:nvSpPr>
          <p:cNvPr id="17411" name="TextBox 5"/>
          <p:cNvSpPr txBox="1">
            <a:spLocks noChangeArrowheads="1"/>
          </p:cNvSpPr>
          <p:nvPr/>
        </p:nvSpPr>
        <p:spPr bwMode="auto">
          <a:xfrm>
            <a:off x="3924300" y="333375"/>
            <a:ext cx="4752975" cy="1568450"/>
          </a:xfrm>
          <a:prstGeom prst="rect">
            <a:avLst/>
          </a:prstGeom>
          <a:noFill/>
          <a:ln w="9525">
            <a:noFill/>
            <a:miter lim="800000"/>
            <a:headEnd/>
            <a:tailEnd/>
          </a:ln>
        </p:spPr>
        <p:txBody>
          <a:bodyPr>
            <a:spAutoFit/>
          </a:bodyPr>
          <a:lstStyle/>
          <a:p>
            <a:pPr algn="ctr"/>
            <a:r>
              <a:rPr lang="de-DE" sz="4800">
                <a:solidFill>
                  <a:srgbClr val="002060"/>
                </a:solidFill>
                <a:latin typeface="Constantia" pitchFamily="18" charset="0"/>
              </a:rPr>
              <a:t>Vielen Dank </a:t>
            </a:r>
          </a:p>
          <a:p>
            <a:pPr algn="ctr"/>
            <a:r>
              <a:rPr lang="de-DE" sz="4800">
                <a:solidFill>
                  <a:srgbClr val="002060"/>
                </a:solidFill>
                <a:latin typeface="Constantia" pitchFamily="18" charset="0"/>
              </a:rPr>
              <a:t>für den Sieg!!!</a:t>
            </a:r>
            <a:endParaRPr lang="ru-RU" sz="4800">
              <a:solidFill>
                <a:srgbClr val="002060"/>
              </a:solidFill>
              <a:latin typeface="Constantia" pitchFamily="18" charset="0"/>
            </a:endParaRPr>
          </a:p>
        </p:txBody>
      </p:sp>
    </p:spTree>
  </p:cSld>
  <p:clrMapOvr>
    <a:masterClrMapping/>
  </p:clrMapOvr>
  <p:transition spd="slow">
    <p:split orient="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126</TotalTime>
  <Words>19</Words>
  <Application>Microsoft Office PowerPoint</Application>
  <PresentationFormat>Экран (4:3)</PresentationFormat>
  <Paragraphs>7</Paragraphs>
  <Slides>5</Slides>
  <Notes>0</Notes>
  <HiddenSlides>0</HiddenSlides>
  <MMClips>0</MMClips>
  <ScaleCrop>false</ScaleCrop>
  <HeadingPairs>
    <vt:vector size="6" baseType="variant">
      <vt:variant>
        <vt:lpstr>Использованные шрифты</vt:lpstr>
      </vt:variant>
      <vt:variant>
        <vt:i4>4</vt:i4>
      </vt:variant>
      <vt:variant>
        <vt:lpstr>Шаблон оформления</vt:lpstr>
      </vt:variant>
      <vt:variant>
        <vt:i4>6</vt:i4>
      </vt:variant>
      <vt:variant>
        <vt:lpstr>Заголовки слайдов</vt:lpstr>
      </vt:variant>
      <vt:variant>
        <vt:i4>5</vt:i4>
      </vt:variant>
    </vt:vector>
  </HeadingPairs>
  <TitlesOfParts>
    <vt:vector size="15" baseType="lpstr">
      <vt:lpstr>Constantia</vt:lpstr>
      <vt:lpstr>Arial</vt:lpstr>
      <vt:lpstr>Wingdings 2</vt:lpstr>
      <vt:lpstr>Calibri</vt:lpstr>
      <vt:lpstr>Бумажная</vt:lpstr>
      <vt:lpstr>Бумажная</vt:lpstr>
      <vt:lpstr>Бумажная</vt:lpstr>
      <vt:lpstr>Бумажная</vt:lpstr>
      <vt:lpstr>Бумажная</vt:lpstr>
      <vt:lpstr>Бумажная</vt:lpstr>
      <vt:lpstr>Слайд 1</vt:lpstr>
      <vt:lpstr>Слайд 2</vt:lpstr>
      <vt:lpstr>Слайд 3</vt:lpstr>
      <vt:lpstr>Слайд 4</vt:lpstr>
      <vt:lpstr>Слайд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Анна</cp:lastModifiedBy>
  <cp:revision>13</cp:revision>
  <dcterms:modified xsi:type="dcterms:W3CDTF">2018-02-23T14:54:22Z</dcterms:modified>
</cp:coreProperties>
</file>