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10" autoAdjust="0"/>
    <p:restoredTop sz="94671" autoAdjust="0"/>
  </p:normalViewPr>
  <p:slideViewPr>
    <p:cSldViewPr>
      <p:cViewPr varScale="1">
        <p:scale>
          <a:sx n="72" d="100"/>
          <a:sy n="72" d="100"/>
        </p:scale>
        <p:origin x="-75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7"/>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6"/>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6" name="Date Placeholder 3"/>
          <p:cNvSpPr>
            <a:spLocks noGrp="1"/>
          </p:cNvSpPr>
          <p:nvPr>
            <p:ph type="dt" sz="half" idx="10"/>
          </p:nvPr>
        </p:nvSpPr>
        <p:spPr/>
        <p:txBody>
          <a:bodyPr/>
          <a:lstStyle>
            <a:lvl1pPr>
              <a:defRPr/>
            </a:lvl1pPr>
          </a:lstStyle>
          <a:p>
            <a:pPr>
              <a:defRPr/>
            </a:pPr>
            <a:fld id="{373B6A54-E267-46BE-AA86-A379FDF2B6EC}" type="datetimeFigureOut">
              <a:rPr lang="ru-RU"/>
              <a:pPr>
                <a:defRPr/>
              </a:pPr>
              <a:t>23.02.2018</a:t>
            </a:fld>
            <a:endParaRPr lang="ru-RU" dirty="0"/>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9DA57A92-AB55-46CD-8D76-2CB032B154C0}"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E5AB707D-93D8-4D49-B6B1-AD680B4DC2E3}" type="datetimeFigureOut">
              <a:rPr lang="ru-RU"/>
              <a:pPr>
                <a:defRPr/>
              </a:pPr>
              <a:t>23.02.2018</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99C762FF-B551-4591-B10A-5A1DCD2397C9}"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F75AF4DD-8F77-42D4-B937-9C4AE06A349B}" type="datetimeFigureOut">
              <a:rPr lang="ru-RU"/>
              <a:pPr>
                <a:defRPr/>
              </a:pPr>
              <a:t>23.02.2018</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9D43BF65-A9AD-4FC1-834C-9A8430B5A694}"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0EA99B8C-73E5-4F4A-B084-9ED7775B2DF7}" type="datetimeFigureOut">
              <a:rPr lang="ru-RU"/>
              <a:pPr>
                <a:defRPr/>
              </a:pPr>
              <a:t>23.02.2018</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43B6703E-B3CD-4584-96C8-9F499AA3B7CC}"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62000" y="3276600"/>
            <a:ext cx="7543800" cy="1676400"/>
          </a:xfrm>
        </p:spPr>
        <p:txBody>
          <a:bodyPr/>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6" name="Date Placeholder 3"/>
          <p:cNvSpPr>
            <a:spLocks noGrp="1"/>
          </p:cNvSpPr>
          <p:nvPr>
            <p:ph type="dt" sz="half" idx="10"/>
          </p:nvPr>
        </p:nvSpPr>
        <p:spPr/>
        <p:txBody>
          <a:bodyPr/>
          <a:lstStyle>
            <a:lvl1pPr>
              <a:defRPr/>
            </a:lvl1pPr>
          </a:lstStyle>
          <a:p>
            <a:pPr>
              <a:defRPr/>
            </a:pPr>
            <a:fld id="{9FA7AD7D-6029-44EE-A264-DC0F63B2CB75}" type="datetimeFigureOut">
              <a:rPr lang="ru-RU"/>
              <a:pPr>
                <a:defRPr/>
              </a:pPr>
              <a:t>23.02.2018</a:t>
            </a:fld>
            <a:endParaRPr lang="ru-RU" dirty="0"/>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27DA9E0C-55E5-4EB7-92EB-FD3D8984EC36}"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0"/>
          </p:nvPr>
        </p:nvSpPr>
        <p:spPr/>
        <p:txBody>
          <a:bodyPr/>
          <a:lstStyle>
            <a:lvl1pPr>
              <a:defRPr/>
            </a:lvl1pPr>
          </a:lstStyle>
          <a:p>
            <a:pPr>
              <a:defRPr/>
            </a:pPr>
            <a:fld id="{58B44775-3E15-4470-B4E2-F594CD470880}" type="datetimeFigureOut">
              <a:rPr lang="ru-RU"/>
              <a:pPr>
                <a:defRPr/>
              </a:pPr>
              <a:t>23.02.2018</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3554306E-04A8-4D6B-A63E-40297EA6C21D}"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Straight Connector 10"/>
          <p:cNvCxnSpPr/>
          <p:nvPr/>
        </p:nvCxnSpPr>
        <p:spPr>
          <a:xfrm>
            <a:off x="7588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12"/>
          <p:cNvCxnSpPr/>
          <p:nvPr/>
        </p:nvCxnSpPr>
        <p:spPr>
          <a:xfrm>
            <a:off x="46450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9" name="Date Placeholder 6"/>
          <p:cNvSpPr>
            <a:spLocks noGrp="1"/>
          </p:cNvSpPr>
          <p:nvPr>
            <p:ph type="dt" sz="half" idx="10"/>
          </p:nvPr>
        </p:nvSpPr>
        <p:spPr/>
        <p:txBody>
          <a:bodyPr/>
          <a:lstStyle>
            <a:lvl1pPr>
              <a:defRPr/>
            </a:lvl1pPr>
          </a:lstStyle>
          <a:p>
            <a:pPr>
              <a:defRPr/>
            </a:pPr>
            <a:fld id="{6ACA531D-0504-4D9C-A3D0-E30910147958}" type="datetimeFigureOut">
              <a:rPr lang="ru-RU"/>
              <a:pPr>
                <a:defRPr/>
              </a:pPr>
              <a:t>23.02.2018</a:t>
            </a:fld>
            <a:endParaRPr lang="ru-RU" dirty="0"/>
          </a:p>
        </p:txBody>
      </p:sp>
      <p:sp>
        <p:nvSpPr>
          <p:cNvPr id="10" name="Footer Placeholder 7"/>
          <p:cNvSpPr>
            <a:spLocks noGrp="1"/>
          </p:cNvSpPr>
          <p:nvPr>
            <p:ph type="ftr" sz="quarter" idx="11"/>
          </p:nvPr>
        </p:nvSpPr>
        <p:spPr/>
        <p:txBody>
          <a:bodyPr/>
          <a:lstStyle>
            <a:lvl1pPr>
              <a:defRPr/>
            </a:lvl1pPr>
          </a:lstStyle>
          <a:p>
            <a:pPr>
              <a:defRPr/>
            </a:pPr>
            <a:endParaRPr lang="ru-RU"/>
          </a:p>
        </p:txBody>
      </p:sp>
      <p:sp>
        <p:nvSpPr>
          <p:cNvPr id="11" name="Slide Number Placeholder 8"/>
          <p:cNvSpPr>
            <a:spLocks noGrp="1"/>
          </p:cNvSpPr>
          <p:nvPr>
            <p:ph type="sldNum" sz="quarter" idx="12"/>
          </p:nvPr>
        </p:nvSpPr>
        <p:spPr/>
        <p:txBody>
          <a:bodyPr/>
          <a:lstStyle>
            <a:lvl1pPr>
              <a:defRPr/>
            </a:lvl1pPr>
          </a:lstStyle>
          <a:p>
            <a:pPr>
              <a:defRPr/>
            </a:pPr>
            <a:fld id="{4AA6586A-7018-44F5-9123-31896887FCC5}"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1DA6E4C0-9DBB-410F-BD55-8EE493F8BD4C}" type="datetimeFigureOut">
              <a:rPr lang="ru-RU"/>
              <a:pPr>
                <a:defRPr/>
              </a:pPr>
              <a:t>23.02.2018</a:t>
            </a:fld>
            <a:endParaRPr lang="ru-RU" dirty="0"/>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B3D502AD-4B74-4467-ABED-9E8B694C4C2D}"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E981646-4E70-4017-B69E-FC179773BAA3}" type="datetimeFigureOut">
              <a:rPr lang="ru-RU"/>
              <a:pPr>
                <a:defRPr/>
              </a:pPr>
              <a:t>23.02.2018</a:t>
            </a:fld>
            <a:endParaRPr lang="ru-RU" dirty="0"/>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77D5DF81-4E06-4351-9AB4-24B4C652241C}"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cxnSp>
        <p:nvCxnSpPr>
          <p:cNvPr id="5" name="Straight Connector 9"/>
          <p:cNvCxnSpPr/>
          <p:nvPr/>
        </p:nvCxnSpPr>
        <p:spPr>
          <a:xfrm rot="5400000">
            <a:off x="1677194" y="2515394"/>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4572000"/>
            <a:ext cx="6784848" cy="1600200"/>
          </a:xfrm>
        </p:spPr>
        <p:txBody>
          <a:bodyPr>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2141ED7F-1F4E-44E7-ADC2-7D9B449C0642}" type="datetimeFigureOut">
              <a:rPr lang="ru-RU"/>
              <a:pPr>
                <a:defRPr/>
              </a:pPr>
              <a:t>23.02.2018</a:t>
            </a:fld>
            <a:endParaRPr lang="ru-RU" dirty="0"/>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3BFC522B-19B8-485B-8991-BD51CCBA5F30}"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a:p>
        </p:txBody>
      </p:sp>
      <p:sp>
        <p:nvSpPr>
          <p:cNvPr id="4" name="Text Placeholder 3"/>
          <p:cNvSpPr>
            <a:spLocks noGrp="1"/>
          </p:cNvSpPr>
          <p:nvPr>
            <p:ph type="body" sz="half" idx="2"/>
          </p:nvPr>
        </p:nvSpPr>
        <p:spPr>
          <a:xfrm>
            <a:off x="850392" y="3505200"/>
            <a:ext cx="7391400" cy="804862"/>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070644CF-3463-4E74-876A-A7402072C358}" type="datetimeFigureOut">
              <a:rPr lang="ru-RU"/>
              <a:pPr>
                <a:defRPr/>
              </a:pPr>
              <a:t>23.02.2018</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9F7044FA-EE49-4F09-82B8-D4D452B85B2D}"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62000" y="4572000"/>
            <a:ext cx="67818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endParaRPr lang="en-US" smtClean="0"/>
          </a:p>
        </p:txBody>
      </p:sp>
      <p:sp>
        <p:nvSpPr>
          <p:cNvPr id="1027" name="Text Placeholder 2"/>
          <p:cNvSpPr>
            <a:spLocks noGrp="1"/>
          </p:cNvSpPr>
          <p:nvPr>
            <p:ph type="body" idx="1"/>
          </p:nvPr>
        </p:nvSpPr>
        <p:spPr bwMode="auto">
          <a:xfrm>
            <a:off x="762000" y="685800"/>
            <a:ext cx="7543800" cy="3886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248400" y="6208713"/>
            <a:ext cx="2133600" cy="365125"/>
          </a:xfrm>
          <a:prstGeom prst="rect">
            <a:avLst/>
          </a:prstGeom>
        </p:spPr>
        <p:txBody>
          <a:bodyPr vert="horz" lIns="91440" tIns="45720" rIns="91440" bIns="45720" rtlCol="0" anchor="ctr"/>
          <a:lstStyle>
            <a:lvl1pPr algn="r" fontAlgn="auto">
              <a:spcBef>
                <a:spcPts val="0"/>
              </a:spcBef>
              <a:spcAft>
                <a:spcPts val="0"/>
              </a:spcAft>
              <a:defRPr sz="1200" b="1" smtClean="0">
                <a:solidFill>
                  <a:schemeClr val="tx2">
                    <a:lumMod val="90000"/>
                    <a:lumOff val="10000"/>
                  </a:schemeClr>
                </a:solidFill>
                <a:latin typeface="+mn-lt"/>
              </a:defRPr>
            </a:lvl1pPr>
          </a:lstStyle>
          <a:p>
            <a:pPr>
              <a:defRPr/>
            </a:pPr>
            <a:fld id="{E74F3D6E-0B6D-48F5-BA26-C94C1BB57EEC}" type="datetimeFigureOut">
              <a:rPr lang="ru-RU"/>
              <a:pPr>
                <a:defRPr/>
              </a:pPr>
              <a:t>23.02.2018</a:t>
            </a:fld>
            <a:endParaRPr lang="ru-RU" dirty="0"/>
          </a:p>
        </p:txBody>
      </p:sp>
      <p:sp>
        <p:nvSpPr>
          <p:cNvPr id="5" name="Footer Placeholder 4"/>
          <p:cNvSpPr>
            <a:spLocks noGrp="1"/>
          </p:cNvSpPr>
          <p:nvPr>
            <p:ph type="ftr" sz="quarter" idx="3"/>
          </p:nvPr>
        </p:nvSpPr>
        <p:spPr>
          <a:xfrm>
            <a:off x="762000" y="6208713"/>
            <a:ext cx="4873625" cy="365125"/>
          </a:xfrm>
          <a:prstGeom prst="rect">
            <a:avLst/>
          </a:prstGeom>
        </p:spPr>
        <p:txBody>
          <a:bodyPr vert="horz" lIns="91440" tIns="45720" rIns="91440" bIns="45720" rtlCol="0" anchor="ctr"/>
          <a:lstStyle>
            <a:lvl1pPr algn="l" fontAlgn="auto">
              <a:spcBef>
                <a:spcPts val="0"/>
              </a:spcBef>
              <a:spcAft>
                <a:spcPts val="0"/>
              </a:spcAft>
              <a:defRPr sz="1200" b="1" dirty="0">
                <a:solidFill>
                  <a:schemeClr val="tx2">
                    <a:lumMod val="90000"/>
                    <a:lumOff val="10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7620000" y="5688013"/>
            <a:ext cx="762000" cy="365125"/>
          </a:xfrm>
          <a:prstGeom prst="rect">
            <a:avLst/>
          </a:prstGeom>
        </p:spPr>
        <p:txBody>
          <a:bodyPr vert="horz" lIns="91440" tIns="45720" rIns="91440" bIns="45720" rtlCol="0" anchor="ctr"/>
          <a:lstStyle>
            <a:lvl1pPr algn="r" fontAlgn="auto">
              <a:spcBef>
                <a:spcPts val="0"/>
              </a:spcBef>
              <a:spcAft>
                <a:spcPts val="0"/>
              </a:spcAft>
              <a:defRPr sz="2400" smtClean="0">
                <a:solidFill>
                  <a:schemeClr val="tx1">
                    <a:lumMod val="85000"/>
                    <a:lumOff val="15000"/>
                  </a:schemeClr>
                </a:solidFill>
                <a:latin typeface="+mj-lt"/>
              </a:defRPr>
            </a:lvl1pPr>
          </a:lstStyle>
          <a:p>
            <a:pPr>
              <a:defRPr/>
            </a:pPr>
            <a:fld id="{4617F020-EDFD-44F9-A8AC-475E69C69926}" type="slidenum">
              <a:rPr lang="ru-RU"/>
              <a:pPr>
                <a:defRPr/>
              </a:pPr>
              <a:t>‹#›</a:t>
            </a:fld>
            <a:endParaRPr lang="ru-RU" dirty="0"/>
          </a:p>
        </p:txBody>
      </p:sp>
      <p:sp>
        <p:nvSpPr>
          <p:cNvPr id="8" name="Rectangle 7"/>
          <p:cNvSpPr/>
          <p:nvPr/>
        </p:nvSpPr>
        <p:spPr>
          <a:xfrm>
            <a:off x="777875"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816" r:id="rId1"/>
    <p:sldLayoutId id="2147483809" r:id="rId2"/>
    <p:sldLayoutId id="2147483817" r:id="rId3"/>
    <p:sldLayoutId id="2147483810" r:id="rId4"/>
    <p:sldLayoutId id="2147483818" r:id="rId5"/>
    <p:sldLayoutId id="2147483811" r:id="rId6"/>
    <p:sldLayoutId id="2147483812" r:id="rId7"/>
    <p:sldLayoutId id="2147483819" r:id="rId8"/>
    <p:sldLayoutId id="2147483813" r:id="rId9"/>
    <p:sldLayoutId id="2147483814" r:id="rId10"/>
    <p:sldLayoutId id="2147483815" r:id="rId11"/>
  </p:sldLayoutIdLst>
  <p:txStyles>
    <p:titleStyle>
      <a:lvl1pPr algn="l" rtl="0" fontAlgn="base">
        <a:spcBef>
          <a:spcPct val="0"/>
        </a:spcBef>
        <a:spcAft>
          <a:spcPct val="0"/>
        </a:spcAft>
        <a:defRPr sz="5400" kern="1200">
          <a:solidFill>
            <a:srgbClr val="262626"/>
          </a:solidFill>
          <a:latin typeface="+mj-lt"/>
          <a:ea typeface="+mj-ea"/>
          <a:cs typeface="+mj-cs"/>
        </a:defRPr>
      </a:lvl1pPr>
      <a:lvl2pPr algn="l" rtl="0" fontAlgn="base">
        <a:spcBef>
          <a:spcPct val="0"/>
        </a:spcBef>
        <a:spcAft>
          <a:spcPct val="0"/>
        </a:spcAft>
        <a:defRPr sz="5400">
          <a:solidFill>
            <a:srgbClr val="262626"/>
          </a:solidFill>
          <a:latin typeface="Impact" pitchFamily="34" charset="0"/>
        </a:defRPr>
      </a:lvl2pPr>
      <a:lvl3pPr algn="l" rtl="0" fontAlgn="base">
        <a:spcBef>
          <a:spcPct val="0"/>
        </a:spcBef>
        <a:spcAft>
          <a:spcPct val="0"/>
        </a:spcAft>
        <a:defRPr sz="5400">
          <a:solidFill>
            <a:srgbClr val="262626"/>
          </a:solidFill>
          <a:latin typeface="Impact" pitchFamily="34" charset="0"/>
        </a:defRPr>
      </a:lvl3pPr>
      <a:lvl4pPr algn="l" rtl="0" fontAlgn="base">
        <a:spcBef>
          <a:spcPct val="0"/>
        </a:spcBef>
        <a:spcAft>
          <a:spcPct val="0"/>
        </a:spcAft>
        <a:defRPr sz="5400">
          <a:solidFill>
            <a:srgbClr val="262626"/>
          </a:solidFill>
          <a:latin typeface="Impact" pitchFamily="34" charset="0"/>
        </a:defRPr>
      </a:lvl4pPr>
      <a:lvl5pPr algn="l" rtl="0" fontAlgn="base">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fontAlgn="base">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fontAlgn="base">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fontAlgn="base">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750" y="908050"/>
            <a:ext cx="7772400" cy="1470025"/>
          </a:xfrm>
        </p:spPr>
        <p:txBody>
          <a:bodyPr rtlCol="0">
            <a:normAutofit fontScale="90000"/>
          </a:bodyPr>
          <a:lstStyle/>
          <a:p>
            <a:pPr algn="ctr" fontAlgn="auto">
              <a:spcAft>
                <a:spcPts val="0"/>
              </a:spcAft>
              <a:defRPr/>
            </a:pPr>
            <a:r>
              <a:rPr lang="de-DE" sz="6000" b="1" dirty="0" smtClean="0">
                <a:solidFill>
                  <a:schemeClr val="tx1">
                    <a:lumMod val="85000"/>
                    <a:lumOff val="15000"/>
                  </a:schemeClr>
                </a:solidFill>
              </a:rPr>
              <a:t>„Die Heldenstädte“</a:t>
            </a:r>
            <a:r>
              <a:rPr lang="ru-RU" sz="4000" dirty="0">
                <a:solidFill>
                  <a:schemeClr val="tx1">
                    <a:lumMod val="85000"/>
                    <a:lumOff val="15000"/>
                  </a:schemeClr>
                </a:solidFill>
              </a:rPr>
              <a:t/>
            </a:r>
            <a:br>
              <a:rPr lang="ru-RU" sz="4000" dirty="0">
                <a:solidFill>
                  <a:schemeClr val="tx1">
                    <a:lumMod val="85000"/>
                    <a:lumOff val="15000"/>
                  </a:schemeClr>
                </a:solidFill>
              </a:rPr>
            </a:br>
            <a:endParaRPr lang="ru-RU" sz="4000" b="1" dirty="0">
              <a:solidFill>
                <a:schemeClr val="tx1">
                  <a:lumMod val="85000"/>
                  <a:lumOff val="15000"/>
                </a:schemeClr>
              </a:solidFill>
            </a:endParaRPr>
          </a:p>
        </p:txBody>
      </p:sp>
      <p:sp>
        <p:nvSpPr>
          <p:cNvPr id="3" name="Подзаголовок 2"/>
          <p:cNvSpPr>
            <a:spLocks noGrp="1"/>
          </p:cNvSpPr>
          <p:nvPr>
            <p:ph type="subTitle" idx="1"/>
          </p:nvPr>
        </p:nvSpPr>
        <p:spPr>
          <a:xfrm>
            <a:off x="2339975" y="3141663"/>
            <a:ext cx="4246563" cy="2606675"/>
          </a:xfrm>
        </p:spPr>
        <p:txBody>
          <a:bodyPr rtlCol="0">
            <a:normAutofit lnSpcReduction="10000"/>
          </a:bodyPr>
          <a:lstStyle/>
          <a:p>
            <a:pPr algn="ctr" fontAlgn="auto">
              <a:spcAft>
                <a:spcPts val="0"/>
              </a:spcAft>
              <a:buFont typeface="Arial" pitchFamily="34" charset="0"/>
              <a:buNone/>
              <a:defRPr/>
            </a:pPr>
            <a:r>
              <a:rPr lang="de-DE" sz="2400" dirty="0" smtClean="0">
                <a:solidFill>
                  <a:schemeClr val="tx1"/>
                </a:solidFill>
                <a:latin typeface="+mj-lt"/>
              </a:rPr>
              <a:t>Die Präsentation </a:t>
            </a:r>
          </a:p>
          <a:p>
            <a:pPr algn="ctr" fontAlgn="auto">
              <a:spcAft>
                <a:spcPts val="0"/>
              </a:spcAft>
              <a:buFont typeface="Arial" pitchFamily="34" charset="0"/>
              <a:buNone/>
              <a:defRPr/>
            </a:pPr>
            <a:r>
              <a:rPr lang="de-DE" sz="2400" dirty="0">
                <a:solidFill>
                  <a:schemeClr val="tx1"/>
                </a:solidFill>
                <a:latin typeface="+mj-lt"/>
              </a:rPr>
              <a:t>h</a:t>
            </a:r>
            <a:r>
              <a:rPr lang="de-DE" sz="2400" dirty="0" smtClean="0">
                <a:solidFill>
                  <a:schemeClr val="tx1"/>
                </a:solidFill>
                <a:latin typeface="+mj-lt"/>
              </a:rPr>
              <a:t>at </a:t>
            </a:r>
          </a:p>
          <a:p>
            <a:pPr algn="ctr" fontAlgn="auto">
              <a:spcAft>
                <a:spcPts val="0"/>
              </a:spcAft>
              <a:buFont typeface="Arial" pitchFamily="34" charset="0"/>
              <a:buNone/>
              <a:defRPr/>
            </a:pPr>
            <a:r>
              <a:rPr lang="de-DE" sz="2400" dirty="0" smtClean="0">
                <a:solidFill>
                  <a:schemeClr val="tx1"/>
                </a:solidFill>
                <a:latin typeface="+mj-lt"/>
              </a:rPr>
              <a:t>die Schülerin der 7. Klasse </a:t>
            </a:r>
          </a:p>
          <a:p>
            <a:pPr algn="ctr" fontAlgn="auto">
              <a:spcAft>
                <a:spcPts val="0"/>
              </a:spcAft>
              <a:buFont typeface="Arial" pitchFamily="34" charset="0"/>
              <a:buNone/>
              <a:defRPr/>
            </a:pPr>
            <a:r>
              <a:rPr lang="de-DE" sz="2400" dirty="0">
                <a:solidFill>
                  <a:schemeClr val="tx1"/>
                </a:solidFill>
                <a:latin typeface="+mj-lt"/>
              </a:rPr>
              <a:t>d</a:t>
            </a:r>
            <a:r>
              <a:rPr lang="de-DE" sz="2400" dirty="0" smtClean="0">
                <a:solidFill>
                  <a:schemeClr val="tx1"/>
                </a:solidFill>
                <a:latin typeface="+mj-lt"/>
              </a:rPr>
              <a:t>es 12. Gymnasiums </a:t>
            </a:r>
          </a:p>
          <a:p>
            <a:pPr algn="ctr" fontAlgn="auto">
              <a:spcAft>
                <a:spcPts val="0"/>
              </a:spcAft>
              <a:buFont typeface="Arial" pitchFamily="34" charset="0"/>
              <a:buNone/>
              <a:defRPr/>
            </a:pPr>
            <a:r>
              <a:rPr lang="de-DE" sz="2400" dirty="0" smtClean="0">
                <a:solidFill>
                  <a:schemeClr val="tx1"/>
                </a:solidFill>
                <a:latin typeface="+mj-lt"/>
              </a:rPr>
              <a:t>Alina </a:t>
            </a:r>
            <a:r>
              <a:rPr lang="de-DE" sz="2400" dirty="0" err="1" smtClean="0">
                <a:solidFill>
                  <a:schemeClr val="tx1"/>
                </a:solidFill>
                <a:latin typeface="+mj-lt"/>
              </a:rPr>
              <a:t>Wideschina</a:t>
            </a:r>
            <a:r>
              <a:rPr lang="de-DE" sz="2400" dirty="0" smtClean="0">
                <a:solidFill>
                  <a:schemeClr val="tx1"/>
                </a:solidFill>
                <a:latin typeface="+mj-lt"/>
              </a:rPr>
              <a:t> </a:t>
            </a:r>
          </a:p>
          <a:p>
            <a:pPr algn="ctr" fontAlgn="auto">
              <a:spcAft>
                <a:spcPts val="0"/>
              </a:spcAft>
              <a:buFont typeface="Arial" pitchFamily="34" charset="0"/>
              <a:buNone/>
              <a:defRPr/>
            </a:pPr>
            <a:r>
              <a:rPr lang="de-DE" sz="2400" dirty="0" smtClean="0">
                <a:solidFill>
                  <a:schemeClr val="tx1"/>
                </a:solidFill>
                <a:latin typeface="+mj-lt"/>
              </a:rPr>
              <a:t>vorbereitet</a:t>
            </a:r>
            <a:endParaRPr lang="ru-RU" sz="2400" dirty="0">
              <a:solidFill>
                <a:schemeClr val="tx1"/>
              </a:solidFill>
              <a:latin typeface="+mj-lt"/>
            </a:endParaRPr>
          </a:p>
        </p:txBody>
      </p:sp>
      <p:pic>
        <p:nvPicPr>
          <p:cNvPr id="13315" name="Рисунок 9"/>
          <p:cNvPicPr>
            <a:picLocks noChangeAspect="1"/>
          </p:cNvPicPr>
          <p:nvPr/>
        </p:nvPicPr>
        <p:blipFill>
          <a:blip r:embed="rId2"/>
          <a:srcRect/>
          <a:stretch>
            <a:fillRect/>
          </a:stretch>
        </p:blipFill>
        <p:spPr bwMode="auto">
          <a:xfrm>
            <a:off x="-50800" y="5013325"/>
            <a:ext cx="9432925" cy="2228850"/>
          </a:xfrm>
          <a:prstGeom prst="rect">
            <a:avLst/>
          </a:prstGeom>
          <a:noFill/>
          <a:ln w="9525">
            <a:noFill/>
            <a:miter lim="800000"/>
            <a:headEnd/>
            <a:tailEnd/>
          </a:ln>
        </p:spPr>
      </p:pic>
      <p:sp>
        <p:nvSpPr>
          <p:cNvPr id="13317" name="Text Box 5"/>
          <p:cNvSpPr txBox="1">
            <a:spLocks noChangeArrowheads="1"/>
          </p:cNvSpPr>
          <p:nvPr/>
        </p:nvSpPr>
        <p:spPr bwMode="auto">
          <a:xfrm>
            <a:off x="3708400" y="6453188"/>
            <a:ext cx="1800225" cy="366712"/>
          </a:xfrm>
          <a:prstGeom prst="rect">
            <a:avLst/>
          </a:prstGeom>
          <a:noFill/>
          <a:ln w="9525">
            <a:noFill/>
            <a:miter lim="800000"/>
            <a:headEnd/>
            <a:tailEnd/>
          </a:ln>
          <a:effectLst/>
        </p:spPr>
        <p:txBody>
          <a:bodyPr>
            <a:spAutoFit/>
          </a:bodyPr>
          <a:lstStyle/>
          <a:p>
            <a:pPr algn="ctr">
              <a:spcBef>
                <a:spcPct val="50000"/>
              </a:spcBef>
            </a:pPr>
            <a:r>
              <a:rPr lang="de-DE" b="1">
                <a:effectLst>
                  <a:outerShdw blurRad="38100" dist="38100" dir="2700000" algn="tl">
                    <a:srgbClr val="C0C0C0"/>
                  </a:outerShdw>
                </a:effectLst>
              </a:rPr>
              <a:t>2015</a:t>
            </a:r>
            <a:endParaRPr lang="ru-RU" b="1">
              <a:effectLst>
                <a:outerShdw blurRad="38100" dist="38100" dir="2700000" algn="tl">
                  <a:srgbClr val="C0C0C0"/>
                </a:outerShdw>
              </a:effectLst>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Объект 4"/>
          <p:cNvPicPr>
            <a:picLocks noGrp="1" noChangeAspect="1"/>
          </p:cNvPicPr>
          <p:nvPr>
            <p:ph sz="half" idx="2"/>
          </p:nvPr>
        </p:nvPicPr>
        <p:blipFill>
          <a:blip r:embed="rId2"/>
          <a:srcRect/>
          <a:stretch>
            <a:fillRect/>
          </a:stretch>
        </p:blipFill>
        <p:spPr>
          <a:xfrm>
            <a:off x="-28575" y="19050"/>
            <a:ext cx="9172575" cy="6878638"/>
          </a:xfrm>
        </p:spPr>
      </p:pic>
      <p:sp>
        <p:nvSpPr>
          <p:cNvPr id="22530" name="Заголовок 1"/>
          <p:cNvSpPr>
            <a:spLocks noGrp="1"/>
          </p:cNvSpPr>
          <p:nvPr>
            <p:ph type="title"/>
          </p:nvPr>
        </p:nvSpPr>
        <p:spPr/>
        <p:txBody>
          <a:bodyPr/>
          <a:lstStyle/>
          <a:p>
            <a:endParaRPr lang="ru-RU" smtClean="0"/>
          </a:p>
        </p:txBody>
      </p:sp>
      <p:sp>
        <p:nvSpPr>
          <p:cNvPr id="3" name="Объект 2"/>
          <p:cNvSpPr>
            <a:spLocks noGrp="1"/>
          </p:cNvSpPr>
          <p:nvPr>
            <p:ph sz="half" idx="1"/>
          </p:nvPr>
        </p:nvSpPr>
        <p:spPr>
          <a:xfrm>
            <a:off x="1979613" y="2565400"/>
            <a:ext cx="5329237" cy="4525963"/>
          </a:xfrm>
        </p:spPr>
        <p:txBody>
          <a:bodyPr rtlCol="0">
            <a:normAutofit/>
          </a:bodyPr>
          <a:lstStyle/>
          <a:p>
            <a:pPr marL="0" indent="0" algn="ctr" fontAlgn="auto">
              <a:spcAft>
                <a:spcPts val="0"/>
              </a:spcAft>
              <a:buFont typeface="Arial" pitchFamily="34" charset="0"/>
              <a:buNone/>
              <a:defRPr/>
            </a:pPr>
            <a:endParaRPr lang="de-DE" sz="2400" dirty="0" smtClean="0">
              <a:cs typeface="Times New Roman" panose="02020603050405020304" pitchFamily="18" charset="0"/>
            </a:endParaRPr>
          </a:p>
          <a:p>
            <a:pPr marL="0" indent="0" algn="ctr" fontAlgn="auto">
              <a:spcAft>
                <a:spcPts val="0"/>
              </a:spcAft>
              <a:buFont typeface="Arial" pitchFamily="34" charset="0"/>
              <a:buNone/>
              <a:defRPr/>
            </a:pPr>
            <a:r>
              <a:rPr lang="de-DE" sz="3200" b="1" dirty="0" smtClean="0">
                <a:latin typeface="+mj-lt"/>
                <a:cs typeface="Times New Roman" panose="02020603050405020304" pitchFamily="18" charset="0"/>
              </a:rPr>
              <a:t>„Dein Name ist unbekannt,</a:t>
            </a:r>
          </a:p>
          <a:p>
            <a:pPr marL="0" indent="0" algn="ctr" fontAlgn="auto">
              <a:spcAft>
                <a:spcPts val="0"/>
              </a:spcAft>
              <a:buFont typeface="Arial" pitchFamily="34" charset="0"/>
              <a:buNone/>
              <a:defRPr/>
            </a:pPr>
            <a:r>
              <a:rPr lang="en-US" sz="3200" b="1" dirty="0" smtClean="0">
                <a:latin typeface="+mj-lt"/>
                <a:cs typeface="Times New Roman" panose="02020603050405020304" pitchFamily="18" charset="0"/>
              </a:rPr>
              <a:t> </a:t>
            </a:r>
            <a:r>
              <a:rPr lang="en-US" sz="3200" b="1" dirty="0" err="1" smtClean="0">
                <a:latin typeface="+mj-lt"/>
                <a:cs typeface="Times New Roman" panose="02020603050405020304" pitchFamily="18" charset="0"/>
              </a:rPr>
              <a:t>deine</a:t>
            </a:r>
            <a:r>
              <a:rPr lang="en-US" sz="3200" b="1" dirty="0" smtClean="0">
                <a:latin typeface="+mj-lt"/>
                <a:cs typeface="Times New Roman" panose="02020603050405020304" pitchFamily="18" charset="0"/>
              </a:rPr>
              <a:t> </a:t>
            </a:r>
            <a:r>
              <a:rPr lang="en-US" sz="3200" b="1" dirty="0" err="1" smtClean="0">
                <a:latin typeface="+mj-lt"/>
                <a:cs typeface="Times New Roman" panose="02020603050405020304" pitchFamily="18" charset="0"/>
              </a:rPr>
              <a:t>Heldentat</a:t>
            </a:r>
            <a:r>
              <a:rPr lang="en-US" sz="3200" b="1" dirty="0" smtClean="0">
                <a:latin typeface="+mj-lt"/>
                <a:cs typeface="Times New Roman" panose="02020603050405020304" pitchFamily="18" charset="0"/>
              </a:rPr>
              <a:t> </a:t>
            </a:r>
            <a:r>
              <a:rPr lang="en-US" sz="3200" b="1" dirty="0" err="1" smtClean="0">
                <a:latin typeface="+mj-lt"/>
                <a:cs typeface="Times New Roman" panose="02020603050405020304" pitchFamily="18" charset="0"/>
              </a:rPr>
              <a:t>ist</a:t>
            </a:r>
            <a:r>
              <a:rPr lang="en-US" sz="3200" b="1" dirty="0" smtClean="0">
                <a:latin typeface="+mj-lt"/>
                <a:cs typeface="Times New Roman" panose="02020603050405020304" pitchFamily="18" charset="0"/>
              </a:rPr>
              <a:t> </a:t>
            </a:r>
            <a:r>
              <a:rPr lang="en-US" sz="3200" b="1" dirty="0" err="1" smtClean="0">
                <a:latin typeface="+mj-lt"/>
                <a:cs typeface="Times New Roman" panose="02020603050405020304" pitchFamily="18" charset="0"/>
              </a:rPr>
              <a:t>unsterblich</a:t>
            </a:r>
            <a:r>
              <a:rPr lang="de-DE" sz="3200" dirty="0" smtClean="0">
                <a:latin typeface="+mj-lt"/>
                <a:cs typeface="Times New Roman" panose="02020603050405020304" pitchFamily="18" charset="0"/>
              </a:rPr>
              <a:t>“</a:t>
            </a:r>
            <a:endParaRPr lang="ru-RU" sz="3200" dirty="0">
              <a:latin typeface="+mj-lt"/>
              <a:cs typeface="Times New Roman" panose="02020603050405020304" pitchFamily="18"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p:txBody>
          <a:bodyPr/>
          <a:lstStyle/>
          <a:p>
            <a:endParaRPr lang="ru-RU" smtClean="0"/>
          </a:p>
        </p:txBody>
      </p:sp>
      <p:sp>
        <p:nvSpPr>
          <p:cNvPr id="3" name="Объект 2"/>
          <p:cNvSpPr>
            <a:spLocks noGrp="1"/>
          </p:cNvSpPr>
          <p:nvPr>
            <p:ph idx="1"/>
          </p:nvPr>
        </p:nvSpPr>
        <p:spPr/>
        <p:txBody>
          <a:bodyPr rtlCol="0">
            <a:normAutofit/>
          </a:bodyPr>
          <a:lstStyle/>
          <a:p>
            <a:pPr marL="0" indent="0" algn="ctr" fontAlgn="auto">
              <a:spcAft>
                <a:spcPts val="0"/>
              </a:spcAft>
              <a:buFont typeface="Arial" pitchFamily="34" charset="0"/>
              <a:buNone/>
              <a:defRPr/>
            </a:pPr>
            <a:endParaRPr lang="de-DE" sz="4000" b="1" dirty="0" smtClean="0">
              <a:cs typeface="Times New Roman" panose="02020603050405020304" pitchFamily="18" charset="0"/>
            </a:endParaRPr>
          </a:p>
          <a:p>
            <a:pPr marL="0" indent="0" algn="ctr" fontAlgn="auto">
              <a:spcAft>
                <a:spcPts val="0"/>
              </a:spcAft>
              <a:buFont typeface="Arial" pitchFamily="34" charset="0"/>
              <a:buNone/>
              <a:defRPr/>
            </a:pPr>
            <a:endParaRPr lang="de-DE" sz="4000" b="1" dirty="0">
              <a:cs typeface="Times New Roman" panose="02020603050405020304" pitchFamily="18" charset="0"/>
            </a:endParaRPr>
          </a:p>
          <a:p>
            <a:pPr marL="0" indent="0" algn="ctr" fontAlgn="auto">
              <a:spcAft>
                <a:spcPts val="0"/>
              </a:spcAft>
              <a:buFont typeface="Arial" pitchFamily="34" charset="0"/>
              <a:buNone/>
              <a:defRPr/>
            </a:pPr>
            <a:r>
              <a:rPr lang="de-DE" sz="4000" b="1" dirty="0" smtClean="0">
                <a:latin typeface="+mj-lt"/>
                <a:cs typeface="Times New Roman" panose="02020603050405020304" pitchFamily="18" charset="0"/>
              </a:rPr>
              <a:t>Vielen Dank für Ihre Aufmerksamkeit! </a:t>
            </a:r>
            <a:endParaRPr lang="ru-RU" sz="4000" b="1" dirty="0">
              <a:latin typeface="+mj-lt"/>
              <a:cs typeface="Times New Roman" panose="02020603050405020304" pitchFamily="18" charset="0"/>
            </a:endParaRPr>
          </a:p>
        </p:txBody>
      </p:sp>
      <p:pic>
        <p:nvPicPr>
          <p:cNvPr id="23555" name="Рисунок 3"/>
          <p:cNvPicPr>
            <a:picLocks noChangeAspect="1"/>
          </p:cNvPicPr>
          <p:nvPr/>
        </p:nvPicPr>
        <p:blipFill>
          <a:blip r:embed="rId2"/>
          <a:srcRect/>
          <a:stretch>
            <a:fillRect/>
          </a:stretch>
        </p:blipFill>
        <p:spPr bwMode="auto">
          <a:xfrm>
            <a:off x="0" y="4957763"/>
            <a:ext cx="9324975" cy="2160587"/>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Рисунок 2"/>
          <p:cNvPicPr>
            <a:picLocks noChangeAspect="1"/>
          </p:cNvPicPr>
          <p:nvPr/>
        </p:nvPicPr>
        <p:blipFill>
          <a:blip r:embed="rId2"/>
          <a:srcRect/>
          <a:stretch>
            <a:fillRect/>
          </a:stretch>
        </p:blipFill>
        <p:spPr bwMode="auto">
          <a:xfrm>
            <a:off x="-7938" y="5157788"/>
            <a:ext cx="9337676" cy="2159000"/>
          </a:xfrm>
          <a:prstGeom prst="rect">
            <a:avLst/>
          </a:prstGeom>
          <a:noFill/>
          <a:ln w="9525">
            <a:noFill/>
            <a:miter lim="800000"/>
            <a:headEnd/>
            <a:tailEnd/>
          </a:ln>
        </p:spPr>
      </p:pic>
      <p:sp>
        <p:nvSpPr>
          <p:cNvPr id="2" name="Заголовок 1"/>
          <p:cNvSpPr>
            <a:spLocks noGrp="1"/>
          </p:cNvSpPr>
          <p:nvPr>
            <p:ph type="title"/>
          </p:nvPr>
        </p:nvSpPr>
        <p:spPr>
          <a:xfrm>
            <a:off x="744538" y="333375"/>
            <a:ext cx="8229600" cy="1143000"/>
          </a:xfrm>
        </p:spPr>
        <p:txBody>
          <a:bodyPr/>
          <a:lstStyle/>
          <a:p>
            <a:r>
              <a:rPr lang="de-DE" sz="4000" b="1" smtClean="0"/>
              <a:t>Was ist eine Heldenstadt</a:t>
            </a:r>
            <a:r>
              <a:rPr lang="ru-RU" sz="4000" b="1" smtClean="0"/>
              <a:t>?</a:t>
            </a:r>
          </a:p>
        </p:txBody>
      </p:sp>
      <p:sp>
        <p:nvSpPr>
          <p:cNvPr id="5" name="Объект 4"/>
          <p:cNvSpPr>
            <a:spLocks noGrp="1"/>
          </p:cNvSpPr>
          <p:nvPr>
            <p:ph idx="1"/>
          </p:nvPr>
        </p:nvSpPr>
        <p:spPr>
          <a:xfrm>
            <a:off x="4859338" y="5253038"/>
            <a:ext cx="3611562" cy="820737"/>
          </a:xfrm>
        </p:spPr>
        <p:txBody>
          <a:bodyPr rtlCol="0">
            <a:normAutofit/>
          </a:bodyPr>
          <a:lstStyle/>
          <a:p>
            <a:pPr marL="0" indent="0" fontAlgn="auto">
              <a:spcAft>
                <a:spcPts val="0"/>
              </a:spcAft>
              <a:buFont typeface="Arial" pitchFamily="34" charset="0"/>
              <a:buNone/>
              <a:defRPr/>
            </a:pPr>
            <a:r>
              <a:rPr lang="de-DE" sz="3200" dirty="0" smtClean="0"/>
              <a:t>Die Festung Brest</a:t>
            </a:r>
          </a:p>
          <a:p>
            <a:pPr marL="274320" indent="-274320" fontAlgn="auto">
              <a:spcAft>
                <a:spcPts val="0"/>
              </a:spcAft>
              <a:buFont typeface="Arial" pitchFamily="34" charset="0"/>
              <a:buChar char="•"/>
              <a:defRPr/>
            </a:pPr>
            <a:endParaRPr lang="ru-RU" dirty="0"/>
          </a:p>
        </p:txBody>
      </p:sp>
      <p:sp>
        <p:nvSpPr>
          <p:cNvPr id="8" name="TextBox 7"/>
          <p:cNvSpPr txBox="1">
            <a:spLocks noChangeArrowheads="1"/>
          </p:cNvSpPr>
          <p:nvPr/>
        </p:nvSpPr>
        <p:spPr bwMode="auto">
          <a:xfrm>
            <a:off x="595313" y="2008188"/>
            <a:ext cx="3240087" cy="585787"/>
          </a:xfrm>
          <a:prstGeom prst="rect">
            <a:avLst/>
          </a:prstGeom>
          <a:noFill/>
          <a:ln w="9525">
            <a:noFill/>
            <a:miter lim="800000"/>
            <a:headEnd/>
            <a:tailEnd/>
          </a:ln>
        </p:spPr>
        <p:txBody>
          <a:bodyPr>
            <a:spAutoFit/>
          </a:bodyPr>
          <a:lstStyle/>
          <a:p>
            <a:r>
              <a:rPr lang="de-DE" sz="3200">
                <a:latin typeface="Times New Roman" pitchFamily="18" charset="0"/>
              </a:rPr>
              <a:t>Kertsch</a:t>
            </a:r>
            <a:endParaRPr lang="ru-RU" sz="3200">
              <a:latin typeface="Times New Roman" pitchFamily="18" charset="0"/>
            </a:endParaRPr>
          </a:p>
        </p:txBody>
      </p:sp>
      <p:sp>
        <p:nvSpPr>
          <p:cNvPr id="9" name="TextBox 8"/>
          <p:cNvSpPr txBox="1">
            <a:spLocks noChangeArrowheads="1"/>
          </p:cNvSpPr>
          <p:nvPr/>
        </p:nvSpPr>
        <p:spPr bwMode="auto">
          <a:xfrm>
            <a:off x="595313" y="2640013"/>
            <a:ext cx="3240087" cy="585787"/>
          </a:xfrm>
          <a:prstGeom prst="rect">
            <a:avLst/>
          </a:prstGeom>
          <a:noFill/>
          <a:ln w="9525">
            <a:noFill/>
            <a:miter lim="800000"/>
            <a:headEnd/>
            <a:tailEnd/>
          </a:ln>
        </p:spPr>
        <p:txBody>
          <a:bodyPr>
            <a:spAutoFit/>
          </a:bodyPr>
          <a:lstStyle/>
          <a:p>
            <a:r>
              <a:rPr lang="de-DE" sz="3200">
                <a:latin typeface="Times New Roman" pitchFamily="18" charset="0"/>
              </a:rPr>
              <a:t>Kiew</a:t>
            </a:r>
            <a:endParaRPr lang="ru-RU" sz="3200">
              <a:latin typeface="Times New Roman" pitchFamily="18" charset="0"/>
            </a:endParaRPr>
          </a:p>
        </p:txBody>
      </p:sp>
      <p:sp>
        <p:nvSpPr>
          <p:cNvPr id="10" name="TextBox 9"/>
          <p:cNvSpPr txBox="1">
            <a:spLocks noChangeArrowheads="1"/>
          </p:cNvSpPr>
          <p:nvPr/>
        </p:nvSpPr>
        <p:spPr bwMode="auto">
          <a:xfrm>
            <a:off x="561975" y="3249613"/>
            <a:ext cx="3240088" cy="584200"/>
          </a:xfrm>
          <a:prstGeom prst="rect">
            <a:avLst/>
          </a:prstGeom>
          <a:noFill/>
          <a:ln w="9525">
            <a:noFill/>
            <a:miter lim="800000"/>
            <a:headEnd/>
            <a:tailEnd/>
          </a:ln>
        </p:spPr>
        <p:txBody>
          <a:bodyPr>
            <a:spAutoFit/>
          </a:bodyPr>
          <a:lstStyle/>
          <a:p>
            <a:r>
              <a:rPr lang="de-DE" sz="3200">
                <a:latin typeface="Times New Roman" pitchFamily="18" charset="0"/>
              </a:rPr>
              <a:t>Leningrad</a:t>
            </a:r>
            <a:endParaRPr lang="ru-RU" sz="3200">
              <a:latin typeface="Times New Roman" pitchFamily="18" charset="0"/>
            </a:endParaRPr>
          </a:p>
        </p:txBody>
      </p:sp>
      <p:sp>
        <p:nvSpPr>
          <p:cNvPr id="11" name="TextBox 10"/>
          <p:cNvSpPr txBox="1">
            <a:spLocks noChangeArrowheads="1"/>
          </p:cNvSpPr>
          <p:nvPr/>
        </p:nvSpPr>
        <p:spPr bwMode="auto">
          <a:xfrm>
            <a:off x="582613" y="3860800"/>
            <a:ext cx="2992437" cy="584200"/>
          </a:xfrm>
          <a:prstGeom prst="rect">
            <a:avLst/>
          </a:prstGeom>
          <a:noFill/>
          <a:ln w="9525">
            <a:noFill/>
            <a:miter lim="800000"/>
            <a:headEnd/>
            <a:tailEnd/>
          </a:ln>
        </p:spPr>
        <p:txBody>
          <a:bodyPr>
            <a:spAutoFit/>
          </a:bodyPr>
          <a:lstStyle/>
          <a:p>
            <a:r>
              <a:rPr lang="de-DE" sz="3200">
                <a:latin typeface="Times New Roman" pitchFamily="18" charset="0"/>
              </a:rPr>
              <a:t>Minsk</a:t>
            </a:r>
            <a:endParaRPr lang="ru-RU" sz="3200">
              <a:latin typeface="Times New Roman" pitchFamily="18" charset="0"/>
            </a:endParaRPr>
          </a:p>
        </p:txBody>
      </p:sp>
      <p:sp>
        <p:nvSpPr>
          <p:cNvPr id="12" name="TextBox 11"/>
          <p:cNvSpPr txBox="1">
            <a:spLocks noChangeArrowheads="1"/>
          </p:cNvSpPr>
          <p:nvPr/>
        </p:nvSpPr>
        <p:spPr bwMode="auto">
          <a:xfrm>
            <a:off x="595313" y="1398588"/>
            <a:ext cx="2705100" cy="584200"/>
          </a:xfrm>
          <a:prstGeom prst="rect">
            <a:avLst/>
          </a:prstGeom>
          <a:noFill/>
          <a:ln w="9525">
            <a:noFill/>
            <a:miter lim="800000"/>
            <a:headEnd/>
            <a:tailEnd/>
          </a:ln>
        </p:spPr>
        <p:txBody>
          <a:bodyPr>
            <a:spAutoFit/>
          </a:bodyPr>
          <a:lstStyle/>
          <a:p>
            <a:r>
              <a:rPr lang="de-DE" sz="3200">
                <a:latin typeface="Times New Roman" pitchFamily="18" charset="0"/>
              </a:rPr>
              <a:t>Moskau</a:t>
            </a:r>
            <a:endParaRPr lang="ru-RU" sz="3200">
              <a:latin typeface="Times New Roman" pitchFamily="18" charset="0"/>
            </a:endParaRPr>
          </a:p>
        </p:txBody>
      </p:sp>
      <p:sp>
        <p:nvSpPr>
          <p:cNvPr id="14" name="TextBox 13"/>
          <p:cNvSpPr txBox="1">
            <a:spLocks noChangeArrowheads="1"/>
          </p:cNvSpPr>
          <p:nvPr/>
        </p:nvSpPr>
        <p:spPr bwMode="auto">
          <a:xfrm>
            <a:off x="561975" y="4484688"/>
            <a:ext cx="2560638" cy="584200"/>
          </a:xfrm>
          <a:prstGeom prst="rect">
            <a:avLst/>
          </a:prstGeom>
          <a:noFill/>
          <a:ln w="9525">
            <a:noFill/>
            <a:miter lim="800000"/>
            <a:headEnd/>
            <a:tailEnd/>
          </a:ln>
        </p:spPr>
        <p:txBody>
          <a:bodyPr>
            <a:spAutoFit/>
          </a:bodyPr>
          <a:lstStyle/>
          <a:p>
            <a:r>
              <a:rPr lang="de-DE" sz="3200">
                <a:latin typeface="Times New Roman" pitchFamily="18" charset="0"/>
              </a:rPr>
              <a:t>Murmansk</a:t>
            </a:r>
            <a:endParaRPr lang="ru-RU" sz="3200">
              <a:latin typeface="Times New Roman" pitchFamily="18" charset="0"/>
            </a:endParaRPr>
          </a:p>
        </p:txBody>
      </p:sp>
      <p:sp>
        <p:nvSpPr>
          <p:cNvPr id="15" name="TextBox 14"/>
          <p:cNvSpPr txBox="1">
            <a:spLocks noChangeArrowheads="1"/>
          </p:cNvSpPr>
          <p:nvPr/>
        </p:nvSpPr>
        <p:spPr bwMode="auto">
          <a:xfrm>
            <a:off x="546100" y="5157788"/>
            <a:ext cx="2705100" cy="584200"/>
          </a:xfrm>
          <a:prstGeom prst="rect">
            <a:avLst/>
          </a:prstGeom>
          <a:noFill/>
          <a:ln w="9525">
            <a:noFill/>
            <a:miter lim="800000"/>
            <a:headEnd/>
            <a:tailEnd/>
          </a:ln>
        </p:spPr>
        <p:txBody>
          <a:bodyPr>
            <a:spAutoFit/>
          </a:bodyPr>
          <a:lstStyle/>
          <a:p>
            <a:r>
              <a:rPr lang="de-DE" sz="3200">
                <a:latin typeface="Times New Roman" pitchFamily="18" charset="0"/>
              </a:rPr>
              <a:t>Noworossijsk</a:t>
            </a:r>
            <a:endParaRPr lang="ru-RU" sz="3200">
              <a:latin typeface="Times New Roman" pitchFamily="18" charset="0"/>
            </a:endParaRPr>
          </a:p>
        </p:txBody>
      </p:sp>
      <p:sp>
        <p:nvSpPr>
          <p:cNvPr id="16" name="TextBox 15"/>
          <p:cNvSpPr txBox="1">
            <a:spLocks noChangeArrowheads="1"/>
          </p:cNvSpPr>
          <p:nvPr/>
        </p:nvSpPr>
        <p:spPr bwMode="auto">
          <a:xfrm>
            <a:off x="4859338" y="1616075"/>
            <a:ext cx="2736850" cy="584200"/>
          </a:xfrm>
          <a:prstGeom prst="rect">
            <a:avLst/>
          </a:prstGeom>
          <a:noFill/>
          <a:ln w="9525">
            <a:noFill/>
            <a:miter lim="800000"/>
            <a:headEnd/>
            <a:tailEnd/>
          </a:ln>
        </p:spPr>
        <p:txBody>
          <a:bodyPr>
            <a:spAutoFit/>
          </a:bodyPr>
          <a:lstStyle/>
          <a:p>
            <a:r>
              <a:rPr lang="de-DE" sz="3200">
                <a:latin typeface="Times New Roman" pitchFamily="18" charset="0"/>
              </a:rPr>
              <a:t>Odessa</a:t>
            </a:r>
            <a:endParaRPr lang="ru-RU" sz="3200">
              <a:latin typeface="Times New Roman" pitchFamily="18" charset="0"/>
            </a:endParaRPr>
          </a:p>
        </p:txBody>
      </p:sp>
      <p:sp>
        <p:nvSpPr>
          <p:cNvPr id="17" name="TextBox 16"/>
          <p:cNvSpPr txBox="1">
            <a:spLocks noChangeArrowheads="1"/>
          </p:cNvSpPr>
          <p:nvPr/>
        </p:nvSpPr>
        <p:spPr bwMode="auto">
          <a:xfrm>
            <a:off x="4859338" y="2243138"/>
            <a:ext cx="2305050" cy="584200"/>
          </a:xfrm>
          <a:prstGeom prst="rect">
            <a:avLst/>
          </a:prstGeom>
          <a:noFill/>
          <a:ln w="9525">
            <a:noFill/>
            <a:miter lim="800000"/>
            <a:headEnd/>
            <a:tailEnd/>
          </a:ln>
        </p:spPr>
        <p:txBody>
          <a:bodyPr>
            <a:spAutoFit/>
          </a:bodyPr>
          <a:lstStyle/>
          <a:p>
            <a:r>
              <a:rPr lang="de-DE" sz="3200">
                <a:latin typeface="Times New Roman" pitchFamily="18" charset="0"/>
              </a:rPr>
              <a:t>Sewastopol</a:t>
            </a:r>
            <a:endParaRPr lang="ru-RU" sz="3200">
              <a:latin typeface="Times New Roman" pitchFamily="18" charset="0"/>
            </a:endParaRPr>
          </a:p>
        </p:txBody>
      </p:sp>
      <p:sp>
        <p:nvSpPr>
          <p:cNvPr id="18" name="TextBox 17"/>
          <p:cNvSpPr txBox="1">
            <a:spLocks noChangeArrowheads="1"/>
          </p:cNvSpPr>
          <p:nvPr/>
        </p:nvSpPr>
        <p:spPr bwMode="auto">
          <a:xfrm>
            <a:off x="4859338" y="2955925"/>
            <a:ext cx="2089150" cy="585788"/>
          </a:xfrm>
          <a:prstGeom prst="rect">
            <a:avLst/>
          </a:prstGeom>
          <a:noFill/>
          <a:ln w="9525">
            <a:noFill/>
            <a:miter lim="800000"/>
            <a:headEnd/>
            <a:tailEnd/>
          </a:ln>
        </p:spPr>
        <p:txBody>
          <a:bodyPr>
            <a:spAutoFit/>
          </a:bodyPr>
          <a:lstStyle/>
          <a:p>
            <a:r>
              <a:rPr lang="de-DE" sz="3200">
                <a:latin typeface="Times New Roman" pitchFamily="18" charset="0"/>
              </a:rPr>
              <a:t>Smolensk</a:t>
            </a:r>
            <a:endParaRPr lang="ru-RU" sz="3200">
              <a:latin typeface="Times New Roman" pitchFamily="18" charset="0"/>
            </a:endParaRPr>
          </a:p>
        </p:txBody>
      </p:sp>
      <p:sp>
        <p:nvSpPr>
          <p:cNvPr id="19" name="TextBox 18"/>
          <p:cNvSpPr txBox="1">
            <a:spLocks noChangeArrowheads="1"/>
          </p:cNvSpPr>
          <p:nvPr/>
        </p:nvSpPr>
        <p:spPr bwMode="auto">
          <a:xfrm>
            <a:off x="4859338" y="3670300"/>
            <a:ext cx="2305050" cy="584200"/>
          </a:xfrm>
          <a:prstGeom prst="rect">
            <a:avLst/>
          </a:prstGeom>
          <a:noFill/>
          <a:ln w="9525">
            <a:noFill/>
            <a:miter lim="800000"/>
            <a:headEnd/>
            <a:tailEnd/>
          </a:ln>
        </p:spPr>
        <p:txBody>
          <a:bodyPr>
            <a:spAutoFit/>
          </a:bodyPr>
          <a:lstStyle/>
          <a:p>
            <a:r>
              <a:rPr lang="de-DE" sz="3200">
                <a:latin typeface="Times New Roman" pitchFamily="18" charset="0"/>
              </a:rPr>
              <a:t>Stalingrad</a:t>
            </a:r>
            <a:endParaRPr lang="ru-RU" sz="3200">
              <a:latin typeface="Times New Roman" pitchFamily="18" charset="0"/>
            </a:endParaRPr>
          </a:p>
        </p:txBody>
      </p:sp>
      <p:sp>
        <p:nvSpPr>
          <p:cNvPr id="20" name="TextBox 19"/>
          <p:cNvSpPr txBox="1">
            <a:spLocks noChangeArrowheads="1"/>
          </p:cNvSpPr>
          <p:nvPr/>
        </p:nvSpPr>
        <p:spPr bwMode="auto">
          <a:xfrm>
            <a:off x="4932363" y="4340225"/>
            <a:ext cx="1943100" cy="584200"/>
          </a:xfrm>
          <a:prstGeom prst="rect">
            <a:avLst/>
          </a:prstGeom>
          <a:noFill/>
          <a:ln w="9525">
            <a:noFill/>
            <a:miter lim="800000"/>
            <a:headEnd/>
            <a:tailEnd/>
          </a:ln>
        </p:spPr>
        <p:txBody>
          <a:bodyPr>
            <a:spAutoFit/>
          </a:bodyPr>
          <a:lstStyle/>
          <a:p>
            <a:r>
              <a:rPr lang="de-DE" sz="3200">
                <a:latin typeface="Times New Roman" pitchFamily="18" charset="0"/>
              </a:rPr>
              <a:t>Tula</a:t>
            </a:r>
            <a:endParaRPr lang="ru-RU" sz="3200">
              <a:latin typeface="Times New Roman" pitchFamily="18"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iterate type="lt">
                                    <p:tmPct val="0"/>
                                  </p:iterate>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iterate type="lt">
                                    <p:tmPct val="0"/>
                                  </p:iterate>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randombar(horizont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randombar(horizont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iterate type="lt">
                                    <p:tmPct val="0"/>
                                  </p:iterate>
                                  <p:childTnLst>
                                    <p:set>
                                      <p:cBhvr>
                                        <p:cTn id="51" dur="1" fill="hold">
                                          <p:stCondLst>
                                            <p:cond delay="0"/>
                                          </p:stCondLst>
                                        </p:cTn>
                                        <p:tgtEl>
                                          <p:spTgt spid="17"/>
                                        </p:tgtEl>
                                        <p:attrNameLst>
                                          <p:attrName>style.visibility</p:attrName>
                                        </p:attrNameLst>
                                      </p:cBhvr>
                                      <p:to>
                                        <p:strVal val="visible"/>
                                      </p:to>
                                    </p:set>
                                    <p:animEffect transition="in" filter="randombar(horizontal)">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randombar(horizontal)">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iterate type="lt">
                                    <p:tmPct val="0"/>
                                  </p:iterate>
                                  <p:childTnLst>
                                    <p:set>
                                      <p:cBhvr>
                                        <p:cTn id="61" dur="1" fill="hold">
                                          <p:stCondLst>
                                            <p:cond delay="0"/>
                                          </p:stCondLst>
                                        </p:cTn>
                                        <p:tgtEl>
                                          <p:spTgt spid="19"/>
                                        </p:tgtEl>
                                        <p:attrNameLst>
                                          <p:attrName>style.visibility</p:attrName>
                                        </p:attrNameLst>
                                      </p:cBhvr>
                                      <p:to>
                                        <p:strVal val="visible"/>
                                      </p:to>
                                    </p:set>
                                    <p:animEffect transition="in" filter="randombar(horizontal)">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randombar(horizontal)">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2" dur="500"/>
                                        <p:tgtEl>
                                          <p:spTgt spid="5">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5" presetClass="emph" presetSubtype="0" grpId="1" nodeType="clickEffect">
                                  <p:stCondLst>
                                    <p:cond delay="0"/>
                                  </p:stCondLst>
                                  <p:iterate type="lt">
                                    <p:tmAbs val="25"/>
                                  </p:iterate>
                                  <p:childTnLst>
                                    <p:set>
                                      <p:cBhvr override="childStyle">
                                        <p:cTn id="76" dur="indefinite"/>
                                        <p:tgtEl>
                                          <p:spTgt spid="12"/>
                                        </p:tgtEl>
                                        <p:attrNameLst>
                                          <p:attrName>style.fontWeight</p:attrName>
                                        </p:attrNameLst>
                                      </p:cBhvr>
                                      <p:to>
                                        <p:strVal val="bold"/>
                                      </p:to>
                                    </p:set>
                                  </p:childTnLst>
                                </p:cTn>
                              </p:par>
                            </p:childTnLst>
                          </p:cTn>
                        </p:par>
                      </p:childTnLst>
                    </p:cTn>
                  </p:par>
                  <p:par>
                    <p:cTn id="77" fill="hold">
                      <p:stCondLst>
                        <p:cond delay="indefinite"/>
                      </p:stCondLst>
                      <p:childTnLst>
                        <p:par>
                          <p:cTn id="78" fill="hold">
                            <p:stCondLst>
                              <p:cond delay="0"/>
                            </p:stCondLst>
                            <p:childTnLst>
                              <p:par>
                                <p:cTn id="79" presetID="15" presetClass="emph" presetSubtype="0" grpId="1" nodeType="clickEffect">
                                  <p:stCondLst>
                                    <p:cond delay="0"/>
                                  </p:stCondLst>
                                  <p:iterate type="lt">
                                    <p:tmAbs val="25"/>
                                  </p:iterate>
                                  <p:childTnLst>
                                    <p:set>
                                      <p:cBhvr override="childStyle">
                                        <p:cTn id="80" dur="indefinite"/>
                                        <p:tgtEl>
                                          <p:spTgt spid="10"/>
                                        </p:tgtEl>
                                        <p:attrNameLst>
                                          <p:attrName>style.fontWeight</p:attrName>
                                        </p:attrNameLst>
                                      </p:cBhvr>
                                      <p:to>
                                        <p:strVal val="bold"/>
                                      </p:to>
                                    </p:set>
                                  </p:childTnLst>
                                </p:cTn>
                              </p:par>
                            </p:childTnLst>
                          </p:cTn>
                        </p:par>
                      </p:childTnLst>
                    </p:cTn>
                  </p:par>
                  <p:par>
                    <p:cTn id="81" fill="hold">
                      <p:stCondLst>
                        <p:cond delay="indefinite"/>
                      </p:stCondLst>
                      <p:childTnLst>
                        <p:par>
                          <p:cTn id="82" fill="hold">
                            <p:stCondLst>
                              <p:cond delay="0"/>
                            </p:stCondLst>
                            <p:childTnLst>
                              <p:par>
                                <p:cTn id="83" presetID="15" presetClass="emph" presetSubtype="0" grpId="1" nodeType="clickEffect">
                                  <p:stCondLst>
                                    <p:cond delay="0"/>
                                  </p:stCondLst>
                                  <p:iterate type="lt">
                                    <p:tmAbs val="25"/>
                                  </p:iterate>
                                  <p:childTnLst>
                                    <p:set>
                                      <p:cBhvr override="childStyle">
                                        <p:cTn id="84" dur="indefinite"/>
                                        <p:tgtEl>
                                          <p:spTgt spid="17"/>
                                        </p:tgtEl>
                                        <p:attrNameLst>
                                          <p:attrName>style.fontWeight</p:attrName>
                                        </p:attrNameLst>
                                      </p:cBhvr>
                                      <p:to>
                                        <p:strVal val="bold"/>
                                      </p:to>
                                    </p:set>
                                  </p:childTnLst>
                                </p:cTn>
                              </p:par>
                            </p:childTnLst>
                          </p:cTn>
                        </p:par>
                      </p:childTnLst>
                    </p:cTn>
                  </p:par>
                  <p:par>
                    <p:cTn id="85" fill="hold">
                      <p:stCondLst>
                        <p:cond delay="indefinite"/>
                      </p:stCondLst>
                      <p:childTnLst>
                        <p:par>
                          <p:cTn id="86" fill="hold">
                            <p:stCondLst>
                              <p:cond delay="0"/>
                            </p:stCondLst>
                            <p:childTnLst>
                              <p:par>
                                <p:cTn id="87" presetID="15" presetClass="emph" presetSubtype="0" grpId="1" nodeType="clickEffect">
                                  <p:stCondLst>
                                    <p:cond delay="0"/>
                                  </p:stCondLst>
                                  <p:iterate type="lt">
                                    <p:tmAbs val="25"/>
                                  </p:iterate>
                                  <p:childTnLst>
                                    <p:set>
                                      <p:cBhvr override="childStyle">
                                        <p:cTn id="88" dur="indefinite"/>
                                        <p:tgtEl>
                                          <p:spTgt spid="19"/>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8" grpId="0"/>
      <p:bldP spid="9" grpId="0"/>
      <p:bldP spid="10" grpId="0"/>
      <p:bldP spid="10" grpId="1"/>
      <p:bldP spid="11" grpId="0"/>
      <p:bldP spid="12" grpId="0"/>
      <p:bldP spid="12" grpId="1"/>
      <p:bldP spid="14" grpId="0"/>
      <p:bldP spid="15" grpId="0"/>
      <p:bldP spid="16" grpId="0"/>
      <p:bldP spid="17" grpId="0"/>
      <p:bldP spid="17" grpId="1"/>
      <p:bldP spid="18" grpId="0"/>
      <p:bldP spid="19" grpId="0"/>
      <p:bldP spid="19" grpId="1"/>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Рисунок 1"/>
          <p:cNvPicPr>
            <a:picLocks noChangeAspect="1"/>
          </p:cNvPicPr>
          <p:nvPr/>
        </p:nvPicPr>
        <p:blipFill>
          <a:blip r:embed="rId2"/>
          <a:srcRect/>
          <a:stretch>
            <a:fillRect/>
          </a:stretch>
        </p:blipFill>
        <p:spPr bwMode="auto">
          <a:xfrm>
            <a:off x="-14288" y="5027613"/>
            <a:ext cx="9432926" cy="2159000"/>
          </a:xfrm>
          <a:prstGeom prst="rect">
            <a:avLst/>
          </a:prstGeom>
          <a:noFill/>
          <a:ln w="9525">
            <a:noFill/>
            <a:miter lim="800000"/>
            <a:headEnd/>
            <a:tailEnd/>
          </a:ln>
        </p:spPr>
      </p:pic>
      <p:sp>
        <p:nvSpPr>
          <p:cNvPr id="15362" name="Заголовок 3"/>
          <p:cNvSpPr>
            <a:spLocks noGrp="1"/>
          </p:cNvSpPr>
          <p:nvPr>
            <p:ph type="title"/>
          </p:nvPr>
        </p:nvSpPr>
        <p:spPr/>
        <p:txBody>
          <a:bodyPr/>
          <a:lstStyle/>
          <a:p>
            <a:endParaRPr lang="ru-RU" smtClean="0"/>
          </a:p>
        </p:txBody>
      </p:sp>
      <p:pic>
        <p:nvPicPr>
          <p:cNvPr id="7" name="Объект 6"/>
          <p:cNvPicPr>
            <a:picLocks noGrp="1" noChangeAspect="1"/>
          </p:cNvPicPr>
          <p:nvPr>
            <p:ph sz="half" idx="1"/>
          </p:nvPr>
        </p:nvPicPr>
        <p:blipFill>
          <a:blip r:embed="rId3">
            <a:extLst>
              <a:ext uri="{28A0092B-C50C-407E-A947-70E740481C1C}"/>
            </a:extLst>
          </a:blip>
          <a:stretch>
            <a:fillRect/>
          </a:stretch>
        </p:blipFill>
        <p:spPr>
          <a:xfrm>
            <a:off x="179512" y="188640"/>
            <a:ext cx="3659808" cy="4525963"/>
          </a:xfrm>
          <a:effectLst>
            <a:outerShdw blurRad="292100" dist="139700" dir="2700000" algn="tl" rotWithShape="0">
              <a:srgbClr val="333333">
                <a:alpha val="65000"/>
              </a:srgbClr>
            </a:outerShdw>
            <a:softEdge rad="63500"/>
          </a:effectLst>
        </p:spPr>
      </p:pic>
      <p:pic>
        <p:nvPicPr>
          <p:cNvPr id="8" name="Объект 7"/>
          <p:cNvPicPr>
            <a:picLocks noGrp="1" noChangeAspect="1"/>
          </p:cNvPicPr>
          <p:nvPr>
            <p:ph sz="half" idx="2"/>
          </p:nvPr>
        </p:nvPicPr>
        <p:blipFill>
          <a:blip r:embed="rId4" cstate="print">
            <a:extLst>
              <a:ext uri="{28A0092B-C50C-407E-A947-70E740481C1C}"/>
            </a:extLst>
          </a:blip>
          <a:stretch>
            <a:fillRect/>
          </a:stretch>
        </p:blipFill>
        <p:spPr>
          <a:xfrm>
            <a:off x="3995936" y="836712"/>
            <a:ext cx="4354610" cy="2448272"/>
          </a:xfrm>
          <a:effectLst>
            <a:outerShdw blurRad="292100" dist="139700" dir="2700000" algn="tl" rotWithShape="0">
              <a:srgbClr val="333333">
                <a:alpha val="65000"/>
              </a:srgbClr>
            </a:outerShdw>
            <a:softEdge rad="63500"/>
          </a:effectLst>
        </p:spPr>
      </p:pic>
      <p:pic>
        <p:nvPicPr>
          <p:cNvPr id="9" name="Рисунок 8"/>
          <p:cNvPicPr>
            <a:picLocks noChangeAspect="1"/>
          </p:cNvPicPr>
          <p:nvPr/>
        </p:nvPicPr>
        <p:blipFill>
          <a:blip r:embed="rId5" cstate="print">
            <a:extLst>
              <a:ext uri="{28A0092B-C50C-407E-A947-70E740481C1C}"/>
            </a:extLst>
          </a:blip>
          <a:stretch>
            <a:fillRect/>
          </a:stretch>
        </p:blipFill>
        <p:spPr>
          <a:xfrm>
            <a:off x="5724128" y="2492896"/>
            <a:ext cx="2998689" cy="4104456"/>
          </a:xfrm>
          <a:prstGeom prst="rect">
            <a:avLst/>
          </a:prstGeom>
          <a:effectLst>
            <a:softEdge rad="63500"/>
          </a:effectLst>
        </p:spPr>
      </p:pic>
      <p:pic>
        <p:nvPicPr>
          <p:cNvPr id="10" name="Рисунок 9"/>
          <p:cNvPicPr>
            <a:picLocks noChangeAspect="1"/>
          </p:cNvPicPr>
          <p:nvPr/>
        </p:nvPicPr>
        <p:blipFill>
          <a:blip r:embed="rId6" cstate="print">
            <a:extLst>
              <a:ext uri="{28A0092B-C50C-407E-A947-70E740481C1C}"/>
            </a:extLst>
          </a:blip>
          <a:stretch>
            <a:fillRect/>
          </a:stretch>
        </p:blipFill>
        <p:spPr>
          <a:xfrm>
            <a:off x="539552" y="3861048"/>
            <a:ext cx="5076056" cy="2855282"/>
          </a:xfrm>
          <a:prstGeom prst="rect">
            <a:avLst/>
          </a:prstGeom>
          <a:effectLst>
            <a:softEdge rad="63500"/>
          </a:effec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 calcmode="lin" valueType="num">
                                      <p:cBhvr>
                                        <p:cTn id="25" dur="1000" fill="hold"/>
                                        <p:tgtEl>
                                          <p:spTgt spid="10"/>
                                        </p:tgtEl>
                                        <p:attrNameLst>
                                          <p:attrName>style.rotation</p:attrName>
                                        </p:attrNameLst>
                                      </p:cBhvr>
                                      <p:tavLst>
                                        <p:tav tm="0">
                                          <p:val>
                                            <p:fltVal val="90"/>
                                          </p:val>
                                        </p:tav>
                                        <p:tav tm="100000">
                                          <p:val>
                                            <p:fltVal val="0"/>
                                          </p:val>
                                        </p:tav>
                                      </p:tavLst>
                                    </p:anim>
                                    <p:animEffect transition="in" filter="fade">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Рисунок 1"/>
          <p:cNvPicPr>
            <a:picLocks noChangeAspect="1"/>
          </p:cNvPicPr>
          <p:nvPr/>
        </p:nvPicPr>
        <p:blipFill>
          <a:blip r:embed="rId2"/>
          <a:srcRect/>
          <a:stretch>
            <a:fillRect/>
          </a:stretch>
        </p:blipFill>
        <p:spPr bwMode="auto">
          <a:xfrm>
            <a:off x="-11113" y="4941888"/>
            <a:ext cx="9396413" cy="2159000"/>
          </a:xfrm>
          <a:prstGeom prst="rect">
            <a:avLst/>
          </a:prstGeom>
          <a:noFill/>
          <a:ln w="9525">
            <a:noFill/>
            <a:miter lim="800000"/>
            <a:headEnd/>
            <a:tailEnd/>
          </a:ln>
        </p:spPr>
      </p:pic>
      <p:sp>
        <p:nvSpPr>
          <p:cNvPr id="5" name="Заголовок 4"/>
          <p:cNvSpPr>
            <a:spLocks noGrp="1"/>
          </p:cNvSpPr>
          <p:nvPr>
            <p:ph type="title"/>
          </p:nvPr>
        </p:nvSpPr>
        <p:spPr>
          <a:xfrm>
            <a:off x="755650" y="-387350"/>
            <a:ext cx="6784975" cy="1600200"/>
          </a:xfrm>
        </p:spPr>
        <p:txBody>
          <a:bodyPr/>
          <a:lstStyle/>
          <a:p>
            <a:r>
              <a:rPr lang="de-DE" sz="4000" smtClean="0"/>
              <a:t>Leningrad</a:t>
            </a:r>
            <a:endParaRPr lang="ru-RU" sz="4000" smtClean="0"/>
          </a:p>
        </p:txBody>
      </p:sp>
      <p:pic>
        <p:nvPicPr>
          <p:cNvPr id="10" name="Объект 9"/>
          <p:cNvPicPr>
            <a:picLocks noGrp="1" noChangeAspect="1"/>
          </p:cNvPicPr>
          <p:nvPr>
            <p:ph idx="1"/>
          </p:nvPr>
        </p:nvPicPr>
        <p:blipFill>
          <a:blip r:embed="rId3">
            <a:extLst>
              <a:ext uri="{28A0092B-C50C-407E-A947-70E740481C1C}"/>
            </a:extLst>
          </a:blip>
          <a:stretch>
            <a:fillRect/>
          </a:stretch>
        </p:blipFill>
        <p:spPr>
          <a:xfrm>
            <a:off x="3786922" y="692696"/>
            <a:ext cx="4594225" cy="2914956"/>
          </a:xfrm>
          <a:effectLst>
            <a:softEdge rad="63500"/>
          </a:effectLst>
        </p:spPr>
      </p:pic>
      <p:sp>
        <p:nvSpPr>
          <p:cNvPr id="7" name="Текст 6"/>
          <p:cNvSpPr>
            <a:spLocks noGrp="1"/>
          </p:cNvSpPr>
          <p:nvPr>
            <p:ph type="body" sz="half" idx="2"/>
          </p:nvPr>
        </p:nvSpPr>
        <p:spPr>
          <a:xfrm>
            <a:off x="755650" y="1196975"/>
            <a:ext cx="2673350" cy="4114800"/>
          </a:xfrm>
        </p:spPr>
        <p:txBody>
          <a:bodyPr/>
          <a:lstStyle/>
          <a:p>
            <a:r>
              <a:rPr lang="de-DE" sz="2200" smtClean="0">
                <a:cs typeface="Times New Roman" pitchFamily="18" charset="0"/>
              </a:rPr>
              <a:t>Im Herbst 1941 kamen die deutschen Truppen zum Ladogasee und blockierten Leningrad. Seit diesen Tagen begann eine der schrecklichsten Ereignisse des Krieges</a:t>
            </a:r>
            <a:r>
              <a:rPr lang="en-US" sz="2200" smtClean="0">
                <a:cs typeface="Times New Roman" pitchFamily="18" charset="0"/>
              </a:rPr>
              <a:t>:</a:t>
            </a:r>
            <a:r>
              <a:rPr lang="de-DE" sz="2200" smtClean="0">
                <a:cs typeface="Times New Roman" pitchFamily="18" charset="0"/>
              </a:rPr>
              <a:t> 872-tägliche Blockade von Leningrad. </a:t>
            </a:r>
            <a:endParaRPr lang="ru-RU" sz="2200" smtClean="0">
              <a:cs typeface="Times New Roman" pitchFamily="18" charset="0"/>
            </a:endParaRPr>
          </a:p>
        </p:txBody>
      </p:sp>
      <p:pic>
        <p:nvPicPr>
          <p:cNvPr id="3" name="Рисунок 2"/>
          <p:cNvPicPr>
            <a:picLocks noChangeAspect="1"/>
          </p:cNvPicPr>
          <p:nvPr/>
        </p:nvPicPr>
        <p:blipFill>
          <a:blip r:embed="rId4">
            <a:extLst>
              <a:ext uri="{28A0092B-C50C-407E-A947-70E740481C1C}"/>
            </a:extLst>
          </a:blip>
          <a:stretch>
            <a:fillRect/>
          </a:stretch>
        </p:blipFill>
        <p:spPr>
          <a:xfrm>
            <a:off x="3851920" y="3789040"/>
            <a:ext cx="4464496" cy="2614560"/>
          </a:xfrm>
          <a:prstGeom prst="rect">
            <a:avLst/>
          </a:prstGeom>
          <a:effectLst>
            <a:softEdge rad="63500"/>
          </a:effec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 calcmode="lin" valueType="num">
                                      <p:cBhvr>
                                        <p:cTn id="19" dur="1000" fill="hold"/>
                                        <p:tgtEl>
                                          <p:spTgt spid="10"/>
                                        </p:tgtEl>
                                        <p:attrNameLst>
                                          <p:attrName>style.rotation</p:attrName>
                                        </p:attrNameLst>
                                      </p:cBhvr>
                                      <p:tavLst>
                                        <p:tav tm="0">
                                          <p:val>
                                            <p:fltVal val="90"/>
                                          </p:val>
                                        </p:tav>
                                        <p:tav tm="100000">
                                          <p:val>
                                            <p:fltVal val="0"/>
                                          </p:val>
                                        </p:tav>
                                      </p:tavLst>
                                    </p:anim>
                                    <p:animEffect transition="in" filter="fade">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908175" y="4005263"/>
            <a:ext cx="6781800" cy="1600200"/>
          </a:xfrm>
        </p:spPr>
        <p:txBody>
          <a:bodyPr/>
          <a:lstStyle/>
          <a:p>
            <a:r>
              <a:rPr lang="de-DE" sz="4000" b="1" smtClean="0"/>
              <a:t>„</a:t>
            </a:r>
            <a:r>
              <a:rPr lang="en-US" sz="4000" b="1" smtClean="0"/>
              <a:t>Die Stra</a:t>
            </a:r>
            <a:r>
              <a:rPr lang="de-DE" sz="4000" b="1" smtClean="0"/>
              <a:t>ße des Lebens“ </a:t>
            </a:r>
            <a:endParaRPr lang="ru-RU" sz="4000" b="1" smtClean="0"/>
          </a:p>
        </p:txBody>
      </p:sp>
      <p:pic>
        <p:nvPicPr>
          <p:cNvPr id="8" name="Объект 7"/>
          <p:cNvPicPr>
            <a:picLocks noGrp="1" noChangeAspect="1"/>
          </p:cNvPicPr>
          <p:nvPr>
            <p:ph sz="half" idx="1"/>
          </p:nvPr>
        </p:nvPicPr>
        <p:blipFill>
          <a:blip r:embed="rId2">
            <a:extLst>
              <a:ext uri="{28A0092B-C50C-407E-A947-70E740481C1C}"/>
            </a:extLst>
          </a:blip>
          <a:stretch>
            <a:fillRect/>
          </a:stretch>
        </p:blipFill>
        <p:spPr>
          <a:xfrm>
            <a:off x="4860032" y="620688"/>
            <a:ext cx="4038600" cy="2897695"/>
          </a:xfrm>
          <a:effectLst>
            <a:softEdge rad="63500"/>
          </a:effectLst>
        </p:spPr>
      </p:pic>
      <p:pic>
        <p:nvPicPr>
          <p:cNvPr id="9" name="Объект 8"/>
          <p:cNvPicPr>
            <a:picLocks noGrp="1" noChangeAspect="1"/>
          </p:cNvPicPr>
          <p:nvPr>
            <p:ph sz="half" idx="2"/>
          </p:nvPr>
        </p:nvPicPr>
        <p:blipFill>
          <a:blip r:embed="rId3">
            <a:extLst>
              <a:ext uri="{28A0092B-C50C-407E-A947-70E740481C1C}"/>
            </a:extLst>
          </a:blip>
          <a:stretch>
            <a:fillRect/>
          </a:stretch>
        </p:blipFill>
        <p:spPr>
          <a:xfrm>
            <a:off x="395536" y="2420888"/>
            <a:ext cx="4069860" cy="2420638"/>
          </a:xfrm>
          <a:effectLst>
            <a:softEdge rad="63500"/>
          </a:effectLst>
        </p:spPr>
      </p:pic>
      <p:pic>
        <p:nvPicPr>
          <p:cNvPr id="17412" name="Рисунок 1"/>
          <p:cNvPicPr>
            <a:picLocks noChangeAspect="1"/>
          </p:cNvPicPr>
          <p:nvPr/>
        </p:nvPicPr>
        <p:blipFill>
          <a:blip r:embed="rId4"/>
          <a:srcRect/>
          <a:stretch>
            <a:fillRect/>
          </a:stretch>
        </p:blipFill>
        <p:spPr bwMode="auto">
          <a:xfrm>
            <a:off x="0" y="5113338"/>
            <a:ext cx="9340850" cy="2160587"/>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style.rotation</p:attrName>
                                        </p:attrNameLst>
                                      </p:cBhvr>
                                      <p:tavLst>
                                        <p:tav tm="0">
                                          <p:val>
                                            <p:fltVal val="90"/>
                                          </p:val>
                                        </p:tav>
                                        <p:tav tm="100000">
                                          <p:val>
                                            <p:fltVal val="0"/>
                                          </p:val>
                                        </p:tav>
                                      </p:tavLst>
                                    </p:anim>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Рисунок 1"/>
          <p:cNvPicPr>
            <a:picLocks noChangeAspect="1"/>
          </p:cNvPicPr>
          <p:nvPr/>
        </p:nvPicPr>
        <p:blipFill>
          <a:blip r:embed="rId2"/>
          <a:srcRect/>
          <a:stretch>
            <a:fillRect/>
          </a:stretch>
        </p:blipFill>
        <p:spPr bwMode="auto">
          <a:xfrm>
            <a:off x="-107950" y="5013325"/>
            <a:ext cx="9504363" cy="2160588"/>
          </a:xfrm>
          <a:prstGeom prst="rect">
            <a:avLst/>
          </a:prstGeom>
          <a:noFill/>
          <a:ln w="9525">
            <a:noFill/>
            <a:miter lim="800000"/>
            <a:headEnd/>
            <a:tailEnd/>
          </a:ln>
        </p:spPr>
      </p:pic>
      <p:sp>
        <p:nvSpPr>
          <p:cNvPr id="5" name="Заголовок 4"/>
          <p:cNvSpPr>
            <a:spLocks noGrp="1"/>
          </p:cNvSpPr>
          <p:nvPr>
            <p:ph type="title"/>
          </p:nvPr>
        </p:nvSpPr>
        <p:spPr>
          <a:xfrm>
            <a:off x="5435600" y="260350"/>
            <a:ext cx="3008313" cy="1162050"/>
          </a:xfrm>
        </p:spPr>
        <p:txBody>
          <a:bodyPr/>
          <a:lstStyle/>
          <a:p>
            <a:r>
              <a:rPr lang="de-DE" sz="4000" smtClean="0"/>
              <a:t>Sewastopol</a:t>
            </a:r>
            <a:endParaRPr lang="ru-RU" sz="4000" smtClean="0"/>
          </a:p>
        </p:txBody>
      </p:sp>
      <p:pic>
        <p:nvPicPr>
          <p:cNvPr id="8" name="Объект 7"/>
          <p:cNvPicPr>
            <a:picLocks noGrp="1" noChangeAspect="1"/>
          </p:cNvPicPr>
          <p:nvPr>
            <p:ph idx="1"/>
          </p:nvPr>
        </p:nvPicPr>
        <p:blipFill>
          <a:blip r:embed="rId3">
            <a:extLst>
              <a:ext uri="{28A0092B-C50C-407E-A947-70E740481C1C}"/>
            </a:extLst>
          </a:blip>
          <a:stretch>
            <a:fillRect/>
          </a:stretch>
        </p:blipFill>
        <p:spPr>
          <a:xfrm>
            <a:off x="107504" y="332656"/>
            <a:ext cx="5111750" cy="3600400"/>
          </a:xfrm>
          <a:effectLst>
            <a:softEdge rad="63500"/>
          </a:effectLst>
        </p:spPr>
      </p:pic>
      <p:sp>
        <p:nvSpPr>
          <p:cNvPr id="7" name="Текст 6"/>
          <p:cNvSpPr>
            <a:spLocks noGrp="1"/>
          </p:cNvSpPr>
          <p:nvPr>
            <p:ph type="body" sz="half" idx="2"/>
          </p:nvPr>
        </p:nvSpPr>
        <p:spPr>
          <a:xfrm>
            <a:off x="5435600" y="1125538"/>
            <a:ext cx="3008313" cy="4691062"/>
          </a:xfrm>
        </p:spPr>
        <p:txBody>
          <a:bodyPr/>
          <a:lstStyle/>
          <a:p>
            <a:r>
              <a:rPr lang="en-US" sz="2400" smtClean="0">
                <a:cs typeface="Times New Roman" pitchFamily="18" charset="0"/>
              </a:rPr>
              <a:t>Die Krim hatte immer eine wichtige Bedeutung f</a:t>
            </a:r>
            <a:r>
              <a:rPr lang="de-DE" sz="2400" smtClean="0">
                <a:cs typeface="Times New Roman" pitchFamily="18" charset="0"/>
              </a:rPr>
              <a:t>ür unser  Land. </a:t>
            </a:r>
            <a:endParaRPr lang="ru-RU" sz="2400" smtClean="0">
              <a:cs typeface="Times New Roman" pitchFamily="18"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Рисунок 2"/>
          <p:cNvPicPr>
            <a:picLocks noChangeAspect="1"/>
          </p:cNvPicPr>
          <p:nvPr/>
        </p:nvPicPr>
        <p:blipFill>
          <a:blip r:embed="rId2"/>
          <a:srcRect/>
          <a:stretch>
            <a:fillRect/>
          </a:stretch>
        </p:blipFill>
        <p:spPr bwMode="auto">
          <a:xfrm>
            <a:off x="-19050" y="5018088"/>
            <a:ext cx="9323388" cy="2160587"/>
          </a:xfrm>
          <a:prstGeom prst="rect">
            <a:avLst/>
          </a:prstGeom>
          <a:noFill/>
          <a:ln w="9525">
            <a:noFill/>
            <a:miter lim="800000"/>
            <a:headEnd/>
            <a:tailEnd/>
          </a:ln>
        </p:spPr>
      </p:pic>
      <p:pic>
        <p:nvPicPr>
          <p:cNvPr id="5" name="Объект 4"/>
          <p:cNvPicPr>
            <a:picLocks noGrp="1" noChangeAspect="1"/>
          </p:cNvPicPr>
          <p:nvPr>
            <p:ph idx="1"/>
          </p:nvPr>
        </p:nvPicPr>
        <p:blipFill>
          <a:blip r:embed="rId3" cstate="print">
            <a:extLst>
              <a:ext uri="{28A0092B-C50C-407E-A947-70E740481C1C}"/>
            </a:extLst>
          </a:blip>
          <a:stretch>
            <a:fillRect/>
          </a:stretch>
        </p:blipFill>
        <p:spPr>
          <a:xfrm>
            <a:off x="4466142" y="188640"/>
            <a:ext cx="4679702" cy="3366233"/>
          </a:xfrm>
          <a:effectLst>
            <a:softEdge rad="63500"/>
          </a:effectLst>
        </p:spPr>
      </p:pic>
      <p:sp>
        <p:nvSpPr>
          <p:cNvPr id="2" name="Заголовок 1"/>
          <p:cNvSpPr>
            <a:spLocks noGrp="1"/>
          </p:cNvSpPr>
          <p:nvPr>
            <p:ph type="title"/>
          </p:nvPr>
        </p:nvSpPr>
        <p:spPr>
          <a:xfrm>
            <a:off x="3203575" y="188913"/>
            <a:ext cx="2890838" cy="850900"/>
          </a:xfrm>
        </p:spPr>
        <p:txBody>
          <a:bodyPr/>
          <a:lstStyle/>
          <a:p>
            <a:r>
              <a:rPr lang="de-DE" sz="4000" smtClean="0"/>
              <a:t>Stalingrad </a:t>
            </a:r>
            <a:endParaRPr lang="ru-RU" sz="4000" smtClean="0"/>
          </a:p>
        </p:txBody>
      </p:sp>
      <p:sp>
        <p:nvSpPr>
          <p:cNvPr id="4" name="Текст 3"/>
          <p:cNvSpPr>
            <a:spLocks noGrp="1"/>
          </p:cNvSpPr>
          <p:nvPr>
            <p:ph type="body" sz="half" idx="2"/>
          </p:nvPr>
        </p:nvSpPr>
        <p:spPr>
          <a:xfrm>
            <a:off x="323850" y="620713"/>
            <a:ext cx="2962275" cy="4297362"/>
          </a:xfrm>
        </p:spPr>
        <p:txBody>
          <a:bodyPr/>
          <a:lstStyle/>
          <a:p>
            <a:r>
              <a:rPr lang="de-DE" sz="2400" smtClean="0">
                <a:cs typeface="Times New Roman" pitchFamily="18" charset="0"/>
              </a:rPr>
              <a:t>Juli 1942 – Februar 1943 </a:t>
            </a:r>
          </a:p>
          <a:p>
            <a:r>
              <a:rPr lang="de-DE" sz="2400" smtClean="0">
                <a:cs typeface="Times New Roman" pitchFamily="18" charset="0"/>
              </a:rPr>
              <a:t>Mehr als 200 Tagen gab es eine erbitterte Schlacht für jeden Meter, für jede Straße, für jedes Haus und für jede Familie. </a:t>
            </a:r>
          </a:p>
          <a:p>
            <a:endParaRPr lang="de-DE" smtClean="0"/>
          </a:p>
          <a:p>
            <a:endParaRPr lang="de-DE" smtClean="0"/>
          </a:p>
          <a:p>
            <a:endParaRPr lang="de-DE" smtClean="0"/>
          </a:p>
          <a:p>
            <a:endParaRPr lang="ru-RU" smtClean="0"/>
          </a:p>
        </p:txBody>
      </p:sp>
      <p:pic>
        <p:nvPicPr>
          <p:cNvPr id="7" name="Рисунок 6"/>
          <p:cNvPicPr>
            <a:picLocks noChangeAspect="1"/>
          </p:cNvPicPr>
          <p:nvPr/>
        </p:nvPicPr>
        <p:blipFill>
          <a:blip r:embed="rId4">
            <a:extLst>
              <a:ext uri="{28A0092B-C50C-407E-A947-70E740481C1C}"/>
            </a:extLst>
          </a:blip>
          <a:stretch>
            <a:fillRect/>
          </a:stretch>
        </p:blipFill>
        <p:spPr>
          <a:xfrm>
            <a:off x="182782" y="3842349"/>
            <a:ext cx="4821266" cy="2732050"/>
          </a:xfrm>
          <a:prstGeom prst="rect">
            <a:avLst/>
          </a:prstGeom>
          <a:effectLst>
            <a:softEdge rad="63500"/>
          </a:effectLst>
        </p:spPr>
      </p:pic>
      <p:pic>
        <p:nvPicPr>
          <p:cNvPr id="8" name="Рисунок 7"/>
          <p:cNvPicPr>
            <a:picLocks noChangeAspect="1"/>
          </p:cNvPicPr>
          <p:nvPr/>
        </p:nvPicPr>
        <p:blipFill>
          <a:blip r:embed="rId5">
            <a:extLst>
              <a:ext uri="{28A0092B-C50C-407E-A947-70E740481C1C}"/>
            </a:extLst>
          </a:blip>
          <a:stretch>
            <a:fillRect/>
          </a:stretch>
        </p:blipFill>
        <p:spPr>
          <a:xfrm>
            <a:off x="5308488" y="4039933"/>
            <a:ext cx="3591545" cy="2336882"/>
          </a:xfrm>
          <a:prstGeom prst="rect">
            <a:avLst/>
          </a:prstGeom>
          <a:effectLst>
            <a:softEdge rad="63500"/>
          </a:effec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fltVal val="0"/>
                                          </p:val>
                                        </p:tav>
                                        <p:tav tm="100000">
                                          <p:val>
                                            <p:strVal val="#ppt_w"/>
                                          </p:val>
                                        </p:tav>
                                      </p:tavLst>
                                    </p:anim>
                                    <p:anim calcmode="lin" valueType="num">
                                      <p:cBhvr>
                                        <p:cTn id="39" dur="1000" fill="hold"/>
                                        <p:tgtEl>
                                          <p:spTgt spid="8"/>
                                        </p:tgtEl>
                                        <p:attrNameLst>
                                          <p:attrName>ppt_h</p:attrName>
                                        </p:attrNameLst>
                                      </p:cBhvr>
                                      <p:tavLst>
                                        <p:tav tm="0">
                                          <p:val>
                                            <p:fltVal val="0"/>
                                          </p:val>
                                        </p:tav>
                                        <p:tav tm="100000">
                                          <p:val>
                                            <p:strVal val="#ppt_h"/>
                                          </p:val>
                                        </p:tav>
                                      </p:tavLst>
                                    </p:anim>
                                    <p:anim calcmode="lin" valueType="num">
                                      <p:cBhvr>
                                        <p:cTn id="40" dur="1000" fill="hold"/>
                                        <p:tgtEl>
                                          <p:spTgt spid="8"/>
                                        </p:tgtEl>
                                        <p:attrNameLst>
                                          <p:attrName>style.rotation</p:attrName>
                                        </p:attrNameLst>
                                      </p:cBhvr>
                                      <p:tavLst>
                                        <p:tav tm="0">
                                          <p:val>
                                            <p:fltVal val="90"/>
                                          </p:val>
                                        </p:tav>
                                        <p:tav tm="100000">
                                          <p:val>
                                            <p:fltVal val="0"/>
                                          </p:val>
                                        </p:tav>
                                      </p:tavLst>
                                    </p:anim>
                                    <p:animEffect transition="in" filter="fade">
                                      <p:cBhvr>
                                        <p:cTn id="4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Рисунок 2"/>
          <p:cNvPicPr>
            <a:picLocks noChangeAspect="1"/>
          </p:cNvPicPr>
          <p:nvPr/>
        </p:nvPicPr>
        <p:blipFill>
          <a:blip r:embed="rId2"/>
          <a:srcRect/>
          <a:stretch>
            <a:fillRect/>
          </a:stretch>
        </p:blipFill>
        <p:spPr bwMode="auto">
          <a:xfrm>
            <a:off x="0" y="5157788"/>
            <a:ext cx="9396413" cy="2159000"/>
          </a:xfrm>
          <a:prstGeom prst="rect">
            <a:avLst/>
          </a:prstGeom>
          <a:noFill/>
          <a:ln w="9525">
            <a:noFill/>
            <a:miter lim="800000"/>
            <a:headEnd/>
            <a:tailEnd/>
          </a:ln>
        </p:spPr>
      </p:pic>
      <p:sp>
        <p:nvSpPr>
          <p:cNvPr id="2" name="Заголовок 1"/>
          <p:cNvSpPr>
            <a:spLocks noGrp="1"/>
          </p:cNvSpPr>
          <p:nvPr>
            <p:ph type="title"/>
          </p:nvPr>
        </p:nvSpPr>
        <p:spPr>
          <a:xfrm>
            <a:off x="755650" y="4357688"/>
            <a:ext cx="6781800" cy="1600200"/>
          </a:xfrm>
        </p:spPr>
        <p:txBody>
          <a:bodyPr rtlCol="0">
            <a:normAutofit fontScale="90000"/>
          </a:bodyPr>
          <a:lstStyle/>
          <a:p>
            <a:pPr fontAlgn="auto">
              <a:spcAft>
                <a:spcPts val="0"/>
              </a:spcAft>
              <a:defRPr/>
            </a:pPr>
            <a:r>
              <a:rPr lang="de-DE" b="1" dirty="0" smtClean="0">
                <a:solidFill>
                  <a:schemeClr val="tx1">
                    <a:lumMod val="85000"/>
                    <a:lumOff val="15000"/>
                  </a:schemeClr>
                </a:solidFill>
              </a:rPr>
              <a:t>Moskau – die Hauptstadt unserer Heimat </a:t>
            </a:r>
            <a:endParaRPr lang="ru-RU" b="1" dirty="0">
              <a:solidFill>
                <a:schemeClr val="tx1">
                  <a:lumMod val="85000"/>
                  <a:lumOff val="15000"/>
                </a:schemeClr>
              </a:solidFill>
            </a:endParaRPr>
          </a:p>
        </p:txBody>
      </p:sp>
      <p:pic>
        <p:nvPicPr>
          <p:cNvPr id="5" name="Объект 4"/>
          <p:cNvPicPr>
            <a:picLocks noGrp="1" noChangeAspect="1"/>
          </p:cNvPicPr>
          <p:nvPr>
            <p:ph sz="half" idx="1"/>
          </p:nvPr>
        </p:nvPicPr>
        <p:blipFill>
          <a:blip r:embed="rId3">
            <a:extLst>
              <a:ext uri="{28A0092B-C50C-407E-A947-70E740481C1C}"/>
            </a:extLst>
          </a:blip>
          <a:stretch>
            <a:fillRect/>
          </a:stretch>
        </p:blipFill>
        <p:spPr>
          <a:xfrm>
            <a:off x="755576" y="548680"/>
            <a:ext cx="3030058" cy="3767138"/>
          </a:xfrm>
          <a:effectLst>
            <a:softEdge rad="63500"/>
          </a:effectLst>
        </p:spPr>
      </p:pic>
      <p:sp>
        <p:nvSpPr>
          <p:cNvPr id="4" name="Объект 3"/>
          <p:cNvSpPr>
            <a:spLocks noGrp="1"/>
          </p:cNvSpPr>
          <p:nvPr>
            <p:ph sz="half" idx="2"/>
          </p:nvPr>
        </p:nvSpPr>
        <p:spPr>
          <a:xfrm>
            <a:off x="4648200" y="609600"/>
            <a:ext cx="3657600" cy="3767138"/>
          </a:xfrm>
        </p:spPr>
        <p:txBody>
          <a:bodyPr rtlCol="0">
            <a:normAutofit fontScale="92500" lnSpcReduction="10000"/>
          </a:bodyPr>
          <a:lstStyle/>
          <a:p>
            <a:pPr marL="0" indent="0" fontAlgn="auto">
              <a:spcAft>
                <a:spcPts val="0"/>
              </a:spcAft>
              <a:buFont typeface="Arial" pitchFamily="34" charset="0"/>
              <a:buNone/>
              <a:defRPr/>
            </a:pPr>
            <a:r>
              <a:rPr lang="de-DE" sz="2400" dirty="0" smtClean="0">
                <a:cs typeface="Times New Roman" panose="02020603050405020304" pitchFamily="18" charset="0"/>
              </a:rPr>
              <a:t>Nach dem Plan der Deutschen sollte die Eroberung in den ersten drei Monaten nach dem Beginn des Krieges geschehen. Die Schlacht um Moskau umfasste eine große Anzahl von Städten und Dörfern, die sich auf dem Weg der Deutschen befanden. Die Verteidigung von Moskau dauerte bis Dezember 1941. </a:t>
            </a:r>
            <a:endParaRPr lang="ru-RU" sz="2400" dirty="0">
              <a:cs typeface="Times New Roman" panose="02020603050405020304" pitchFamily="18"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Рисунок 2"/>
          <p:cNvPicPr>
            <a:picLocks noChangeAspect="1"/>
          </p:cNvPicPr>
          <p:nvPr/>
        </p:nvPicPr>
        <p:blipFill>
          <a:blip r:embed="rId2"/>
          <a:srcRect/>
          <a:stretch>
            <a:fillRect/>
          </a:stretch>
        </p:blipFill>
        <p:spPr bwMode="auto">
          <a:xfrm>
            <a:off x="0" y="5084763"/>
            <a:ext cx="9323388" cy="2160587"/>
          </a:xfrm>
          <a:prstGeom prst="rect">
            <a:avLst/>
          </a:prstGeom>
          <a:noFill/>
          <a:ln w="9525">
            <a:noFill/>
            <a:miter lim="800000"/>
            <a:headEnd/>
            <a:tailEnd/>
          </a:ln>
        </p:spPr>
      </p:pic>
      <p:sp>
        <p:nvSpPr>
          <p:cNvPr id="2" name="Заголовок 1"/>
          <p:cNvSpPr>
            <a:spLocks noGrp="1"/>
          </p:cNvSpPr>
          <p:nvPr>
            <p:ph type="title"/>
          </p:nvPr>
        </p:nvSpPr>
        <p:spPr>
          <a:xfrm>
            <a:off x="1116013" y="4005263"/>
            <a:ext cx="6781800" cy="1600200"/>
          </a:xfrm>
        </p:spPr>
        <p:txBody>
          <a:bodyPr/>
          <a:lstStyle/>
          <a:p>
            <a:r>
              <a:rPr lang="de-DE" sz="4000" b="1" smtClean="0"/>
              <a:t>Kulturelle und politische Stadt</a:t>
            </a:r>
            <a:endParaRPr lang="ru-RU" sz="4000" b="1" smtClean="0"/>
          </a:p>
        </p:txBody>
      </p:sp>
      <p:pic>
        <p:nvPicPr>
          <p:cNvPr id="9" name="Объект 8"/>
          <p:cNvPicPr>
            <a:picLocks noGrp="1" noChangeAspect="1"/>
          </p:cNvPicPr>
          <p:nvPr>
            <p:ph sz="half" idx="2"/>
          </p:nvPr>
        </p:nvPicPr>
        <p:blipFill>
          <a:blip r:embed="rId3" cstate="print">
            <a:extLst>
              <a:ext uri="{28A0092B-C50C-407E-A947-70E740481C1C}"/>
            </a:extLst>
          </a:blip>
          <a:stretch>
            <a:fillRect/>
          </a:stretch>
        </p:blipFill>
        <p:spPr>
          <a:xfrm>
            <a:off x="0" y="476672"/>
            <a:ext cx="5301250" cy="3528392"/>
          </a:xfrm>
          <a:effectLst>
            <a:softEdge rad="63500"/>
          </a:effectLst>
        </p:spPr>
      </p:pic>
      <p:pic>
        <p:nvPicPr>
          <p:cNvPr id="10" name="Объект 9"/>
          <p:cNvPicPr>
            <a:picLocks noGrp="1" noChangeAspect="1"/>
          </p:cNvPicPr>
          <p:nvPr>
            <p:ph sz="half" idx="1"/>
          </p:nvPr>
        </p:nvPicPr>
        <p:blipFill>
          <a:blip r:embed="rId4" cstate="print">
            <a:extLst>
              <a:ext uri="{28A0092B-C50C-407E-A947-70E740481C1C}"/>
            </a:extLst>
          </a:blip>
          <a:stretch>
            <a:fillRect/>
          </a:stretch>
        </p:blipFill>
        <p:spPr>
          <a:xfrm>
            <a:off x="4211960" y="1988840"/>
            <a:ext cx="4435740" cy="2952328"/>
          </a:xfrm>
          <a:effectLst>
            <a:softEdge rad="63500"/>
          </a:effec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335</TotalTime>
  <Words>176</Words>
  <Application>Microsoft Office PowerPoint</Application>
  <PresentationFormat>Экран (4:3)</PresentationFormat>
  <Paragraphs>41</Paragraphs>
  <Slides>11</Slides>
  <Notes>0</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5</vt:i4>
      </vt:variant>
      <vt:variant>
        <vt:lpstr>Заголовки слайдов</vt:lpstr>
      </vt:variant>
      <vt:variant>
        <vt:i4>11</vt:i4>
      </vt:variant>
    </vt:vector>
  </HeadingPairs>
  <TitlesOfParts>
    <vt:vector size="20" baseType="lpstr">
      <vt:lpstr>Times New Roman</vt:lpstr>
      <vt:lpstr>Arial</vt:lpstr>
      <vt:lpstr>Impact</vt:lpstr>
      <vt:lpstr>Calibri</vt:lpstr>
      <vt:lpstr>NewsPrint</vt:lpstr>
      <vt:lpstr>NewsPrint</vt:lpstr>
      <vt:lpstr>NewsPrint</vt:lpstr>
      <vt:lpstr>NewsPrint</vt:lpstr>
      <vt:lpstr>NewsPrint</vt:lpstr>
      <vt:lpstr>„Die Heldenstädte“ </vt:lpstr>
      <vt:lpstr>Was ist eine Heldenstadt?</vt:lpstr>
      <vt:lpstr>Слайд 3</vt:lpstr>
      <vt:lpstr>Leningrad</vt:lpstr>
      <vt:lpstr>„Die Straße des Lebens“ </vt:lpstr>
      <vt:lpstr>Sewastopol</vt:lpstr>
      <vt:lpstr>Stalingrad </vt:lpstr>
      <vt:lpstr>Moskau – die Hauptstadt unserer Heimat </vt:lpstr>
      <vt:lpstr>Kulturelle und politische Stadt</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Heldenstädte.</dc:title>
  <dc:creator>учитель</dc:creator>
  <cp:lastModifiedBy>Анна</cp:lastModifiedBy>
  <cp:revision>31</cp:revision>
  <dcterms:created xsi:type="dcterms:W3CDTF">2015-04-22T03:17:14Z</dcterms:created>
  <dcterms:modified xsi:type="dcterms:W3CDTF">2018-02-23T16:05:20Z</dcterms:modified>
</cp:coreProperties>
</file>