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0" r:id="rId5"/>
    <p:sldId id="262" r:id="rId6"/>
    <p:sldId id="263" r:id="rId7"/>
    <p:sldId id="261" r:id="rId8"/>
    <p:sldId id="264" r:id="rId9"/>
    <p:sldId id="258" r:id="rId10"/>
    <p:sldId id="265"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4660"/>
  </p:normalViewPr>
  <p:slideViewPr>
    <p:cSldViewPr>
      <p:cViewPr varScale="1">
        <p:scale>
          <a:sx n="71" d="100"/>
          <a:sy n="71" d="100"/>
        </p:scale>
        <p:origin x="-8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5A1DB8BF-C1EF-420F-9FB3-13BBC6F46708}" type="datetimeFigureOut">
              <a:rPr lang="ru-RU"/>
              <a:pPr>
                <a:defRPr/>
              </a:pPr>
              <a:t>23.02.2018</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FE2F984-5665-421F-BF32-86BACF6A7E1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F29D5CDC-5CBE-4A43-BECC-E2A50BA48F3B}" type="datetimeFigureOut">
              <a:rPr lang="ru-RU"/>
              <a:pPr>
                <a:defRPr/>
              </a:pPr>
              <a:t>23.02.2018</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95FFF8F-5E14-4247-A5A0-62C99617AFA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C7CD033E-EB14-4FDE-BB7B-D1F2F404E8BF}" type="datetimeFigureOut">
              <a:rPr lang="ru-RU"/>
              <a:pPr>
                <a:defRPr/>
              </a:pPr>
              <a:t>23.02.2018</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30BB828-F949-48DF-B827-B73174DE2EF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2A1C9BE6-EA98-4EAF-A405-AD1F468BB30F}" type="datetimeFigureOut">
              <a:rPr lang="ru-RU"/>
              <a:pPr>
                <a:defRPr/>
              </a:pPr>
              <a:t>23.02.2018</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8CB73F2-8DC0-4ABC-B75D-FE10AA9F2AA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0B8A498A-5F70-4C64-BB39-07C1ADDCECDF}" type="datetimeFigureOut">
              <a:rPr lang="ru-RU"/>
              <a:pPr>
                <a:defRPr/>
              </a:pPr>
              <a:t>23.02.2018</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156F7E-18CF-40A2-800E-75509B143E4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A18657C6-2291-40EE-BFA2-8E5E6CE82E15}" type="datetimeFigureOut">
              <a:rPr lang="ru-RU"/>
              <a:pPr>
                <a:defRPr/>
              </a:pPr>
              <a:t>23.02.2018</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D1B5A24-F512-421B-829F-AC80330351B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3"/>
          <p:cNvSpPr>
            <a:spLocks noGrp="1"/>
          </p:cNvSpPr>
          <p:nvPr>
            <p:ph type="dt" sz="half" idx="10"/>
          </p:nvPr>
        </p:nvSpPr>
        <p:spPr/>
        <p:txBody>
          <a:bodyPr/>
          <a:lstStyle>
            <a:lvl1pPr>
              <a:defRPr/>
            </a:lvl1pPr>
          </a:lstStyle>
          <a:p>
            <a:pPr>
              <a:defRPr/>
            </a:pPr>
            <a:fld id="{E4759D56-DBBB-408B-B577-0EA730F8AF2E}" type="datetimeFigureOut">
              <a:rPr lang="ru-RU"/>
              <a:pPr>
                <a:defRPr/>
              </a:pPr>
              <a:t>23.02.2018</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8B553DB7-BBB4-4786-AAFC-D2FFDEE1927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F9833429-3D68-474E-BB71-459FB502DD13}" type="datetimeFigureOut">
              <a:rPr lang="ru-RU"/>
              <a:pPr>
                <a:defRPr/>
              </a:pPr>
              <a:t>23.02.2018</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2E040154-E43F-4215-B982-C6934AF54F0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9F6E1E-1BD3-459B-A492-4B1D19AAF82A}" type="datetimeFigureOut">
              <a:rPr lang="ru-RU"/>
              <a:pPr>
                <a:defRPr/>
              </a:pPr>
              <a:t>23.02.2018</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5AF85393-474E-44BA-B575-BDCCF256259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EF68155A-1F51-4B57-A8A1-21A7FE952899}" type="datetimeFigureOut">
              <a:rPr lang="ru-RU"/>
              <a:pPr>
                <a:defRPr/>
              </a:pPr>
              <a:t>23.02.2018</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6CB1729-F076-4533-8209-5949C3CD5D1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5"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rtlCol="0">
            <a:normAutofit/>
          </a:bodyPr>
          <a:lstStyle/>
          <a:p>
            <a:pPr lvl="0"/>
            <a:r>
              <a:rPr lang="ru-RU" noProof="0" smtClean="0"/>
              <a:t>Вставка рисунка</a:t>
            </a:r>
            <a:endParaRPr lang="en-US" noProof="0"/>
          </a:p>
        </p:txBody>
      </p:sp>
      <p:sp>
        <p:nvSpPr>
          <p:cNvPr id="13" name="Date Placeholder 4"/>
          <p:cNvSpPr>
            <a:spLocks noGrp="1"/>
          </p:cNvSpPr>
          <p:nvPr>
            <p:ph type="dt" sz="half" idx="15"/>
          </p:nvPr>
        </p:nvSpPr>
        <p:spPr/>
        <p:txBody>
          <a:bodyPr/>
          <a:lstStyle>
            <a:lvl1pPr>
              <a:defRPr/>
            </a:lvl1pPr>
          </a:lstStyle>
          <a:p>
            <a:pPr>
              <a:defRPr/>
            </a:pPr>
            <a:fld id="{BCD49B74-BD8D-426C-82C1-4123FAFADE50}" type="datetimeFigureOut">
              <a:rPr lang="ru-RU"/>
              <a:pPr>
                <a:defRPr/>
              </a:pPr>
              <a:t>23.02.2018</a:t>
            </a:fld>
            <a:endParaRPr lang="ru-RU"/>
          </a:p>
        </p:txBody>
      </p:sp>
      <p:sp>
        <p:nvSpPr>
          <p:cNvPr id="14" name="Footer Placeholder 5"/>
          <p:cNvSpPr>
            <a:spLocks noGrp="1"/>
          </p:cNvSpPr>
          <p:nvPr>
            <p:ph type="ftr" sz="quarter" idx="16"/>
          </p:nvPr>
        </p:nvSpPr>
        <p:spPr/>
        <p:txBody>
          <a:bodyPr/>
          <a:lstStyle>
            <a:lvl1pPr>
              <a:defRPr/>
            </a:lvl1pPr>
          </a:lstStyle>
          <a:p>
            <a:pPr>
              <a:defRPr/>
            </a:pPr>
            <a:endParaRPr lang="ru-RU"/>
          </a:p>
        </p:txBody>
      </p:sp>
      <p:sp>
        <p:nvSpPr>
          <p:cNvPr id="15" name="Slide Number Placeholder 6"/>
          <p:cNvSpPr>
            <a:spLocks noGrp="1"/>
          </p:cNvSpPr>
          <p:nvPr>
            <p:ph type="sldNum" sz="quarter" idx="17"/>
          </p:nvPr>
        </p:nvSpPr>
        <p:spPr/>
        <p:txBody>
          <a:bodyPr/>
          <a:lstStyle>
            <a:lvl1pPr>
              <a:defRPr/>
            </a:lvl1pPr>
          </a:lstStyle>
          <a:p>
            <a:pPr>
              <a:defRPr/>
            </a:pPr>
            <a:fld id="{E5DD9BBB-56C5-43B9-97FE-80306A47AF6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218"/>
          <p:cNvGrpSpPr>
            <a:grpSpLocks/>
          </p:cNvGrpSpPr>
          <p:nvPr/>
        </p:nvGrpSpPr>
        <p:grpSpPr bwMode="auto">
          <a:xfrm>
            <a:off x="6557963" y="66675"/>
            <a:ext cx="2574925" cy="6796088"/>
            <a:chOff x="6558164" y="66319"/>
            <a:chExt cx="2575511" cy="6797067"/>
          </a:xfrm>
        </p:grpSpPr>
        <p:grpSp>
          <p:nvGrpSpPr>
            <p:cNvPr id="1032" name="Group 62"/>
            <p:cNvGrpSpPr>
              <a:grpSpLocks/>
            </p:cNvGrpSpPr>
            <p:nvPr/>
          </p:nvGrpSpPr>
          <p:grpSpPr bwMode="auto">
            <a:xfrm>
              <a:off x="6924386" y="66319"/>
              <a:ext cx="2173634" cy="6673398"/>
              <a:chOff x="6924386" y="66319"/>
              <a:chExt cx="2173634" cy="6673398"/>
            </a:xfrm>
          </p:grpSpPr>
          <p:grpSp>
            <p:nvGrpSpPr>
              <p:cNvPr id="1040" name="Group 44"/>
              <p:cNvGrpSpPr>
                <a:grpSpLocks/>
              </p:cNvGrpSpPr>
              <p:nvPr/>
            </p:nvGrpSpPr>
            <p:grpSpPr bwMode="auto">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a:lstStyle/>
                <a:p>
                  <a:pPr defTabSz="457200" fontAlgn="auto">
                    <a:spcBef>
                      <a:spcPts val="0"/>
                    </a:spcBef>
                    <a:spcAft>
                      <a:spcPts val="0"/>
                    </a:spcAft>
                    <a:defRPr/>
                  </a:pPr>
                  <a:endParaRPr lang="en-US">
                    <a:latin typeface="+mn-lt"/>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a:lstStyle/>
                <a:p>
                  <a:pPr fontAlgn="auto">
                    <a:spcBef>
                      <a:spcPts val="0"/>
                    </a:spcBef>
                    <a:spcAft>
                      <a:spcPts val="0"/>
                    </a:spcAft>
                    <a:defRPr/>
                  </a:pPr>
                  <a:endParaRPr lang="en-US">
                    <a:latin typeface="+mn-lt"/>
                  </a:endParaRPr>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extLst>
              </p:spPr>
              <p:txBody>
                <a:bodyPr/>
                <a:lstStyle/>
                <a:p>
                  <a:pPr fontAlgn="auto">
                    <a:spcBef>
                      <a:spcPts val="0"/>
                    </a:spcBef>
                    <a:spcAft>
                      <a:spcPts val="0"/>
                    </a:spcAft>
                    <a:defRPr/>
                  </a:pPr>
                  <a:endParaRPr lang="en-US">
                    <a:latin typeface="+mn-lt"/>
                  </a:endParaRPr>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a:lstStyle/>
                <a:p>
                  <a:pPr fontAlgn="auto">
                    <a:spcBef>
                      <a:spcPts val="0"/>
                    </a:spcBef>
                    <a:spcAft>
                      <a:spcPts val="0"/>
                    </a:spcAft>
                    <a:defRPr/>
                  </a:pPr>
                  <a:endParaRPr lang="en-US">
                    <a:latin typeface="+mn-lt"/>
                  </a:endParaRPr>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extLst>
              </p:spPr>
              <p:txBody>
                <a:bodyPr/>
                <a:lstStyle/>
                <a:p>
                  <a:pPr fontAlgn="auto">
                    <a:spcBef>
                      <a:spcPts val="0"/>
                    </a:spcBef>
                    <a:spcAft>
                      <a:spcPts val="0"/>
                    </a:spcAft>
                    <a:defRPr/>
                  </a:pPr>
                  <a:endParaRPr lang="en-US">
                    <a:latin typeface="+mn-lt"/>
                  </a:endParaRPr>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extLst>
              </p:spPr>
              <p:txBody>
                <a:bodyPr/>
                <a:lstStyle/>
                <a:p>
                  <a:pPr fontAlgn="auto">
                    <a:spcBef>
                      <a:spcPts val="0"/>
                    </a:spcBef>
                    <a:spcAft>
                      <a:spcPts val="0"/>
                    </a:spcAft>
                    <a:defRPr/>
                  </a:pPr>
                  <a:endParaRPr lang="en-US">
                    <a:latin typeface="+mn-lt"/>
                  </a:endParaRPr>
                </a:p>
              </p:txBody>
            </p:sp>
          </p:grpSp>
          <p:grpSp>
            <p:nvGrpSpPr>
              <p:cNvPr id="1041" name="Group 50"/>
              <p:cNvGrpSpPr>
                <a:grpSpLocks/>
              </p:cNvGrpSpPr>
              <p:nvPr/>
            </p:nvGrpSpPr>
            <p:grpSpPr bwMode="auto">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a:lstStyle/>
                <a:p>
                  <a:pPr defTabSz="457200" fontAlgn="auto">
                    <a:spcBef>
                      <a:spcPts val="0"/>
                    </a:spcBef>
                    <a:spcAft>
                      <a:spcPts val="0"/>
                    </a:spcAft>
                    <a:defRPr/>
                  </a:pPr>
                  <a:endParaRPr lang="en-US">
                    <a:latin typeface="+mn-lt"/>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a:lstStyle/>
                <a:p>
                  <a:pPr defTabSz="457200" fontAlgn="auto">
                    <a:spcBef>
                      <a:spcPts val="0"/>
                    </a:spcBef>
                    <a:spcAft>
                      <a:spcPts val="0"/>
                    </a:spcAft>
                    <a:defRPr/>
                  </a:pPr>
                  <a:endParaRPr lang="en-US">
                    <a:latin typeface="+mn-lt"/>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a:lstStyle/>
                <a:p>
                  <a:pPr fontAlgn="auto">
                    <a:spcBef>
                      <a:spcPts val="0"/>
                    </a:spcBef>
                    <a:spcAft>
                      <a:spcPts val="0"/>
                    </a:spcAft>
                    <a:defRPr/>
                  </a:pPr>
                  <a:endParaRPr lang="en-US">
                    <a:latin typeface="+mn-lt"/>
                  </a:endParaRPr>
                </a:p>
              </p:txBody>
            </p:sp>
            <p:sp>
              <p:nvSpPr>
                <p:cNvPr id="28" name="Freeform 53"/>
                <p:cNvSpPr>
                  <a:spLocks noChangeAspect="1"/>
                </p:cNvSpPr>
                <p:nvPr/>
              </p:nvSpPr>
              <p:spPr bwMode="auto">
                <a:xfrm rot="1160251">
                  <a:off x="8325453" y="3308461"/>
                  <a:ext cx="492237" cy="560469"/>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extLst>
              </p:spPr>
              <p:txBody>
                <a:bodyPr/>
                <a:lstStyle/>
                <a:p>
                  <a:pPr defTabSz="457200" fontAlgn="auto">
                    <a:spcBef>
                      <a:spcPts val="0"/>
                    </a:spcBef>
                    <a:spcAft>
                      <a:spcPts val="0"/>
                    </a:spcAft>
                    <a:defRPr/>
                  </a:pPr>
                  <a:endParaRPr lang="en-US">
                    <a:latin typeface="+mn-lt"/>
                  </a:endParaRPr>
                </a:p>
              </p:txBody>
            </p:sp>
            <p:sp>
              <p:nvSpPr>
                <p:cNvPr id="30" name="Freeform 53"/>
                <p:cNvSpPr>
                  <a:spLocks noChangeAspect="1"/>
                </p:cNvSpPr>
                <p:nvPr/>
              </p:nvSpPr>
              <p:spPr bwMode="auto">
                <a:xfrm rot="20991253">
                  <a:off x="8714480" y="887175"/>
                  <a:ext cx="384263" cy="439800"/>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extLst>
              </p:spPr>
              <p:txBody>
                <a:bodyPr/>
                <a:lstStyle/>
                <a:p>
                  <a:pPr defTabSz="457200" fontAlgn="auto">
                    <a:spcBef>
                      <a:spcPts val="0"/>
                    </a:spcBef>
                    <a:spcAft>
                      <a:spcPts val="0"/>
                    </a:spcAft>
                    <a:defRPr/>
                  </a:pPr>
                  <a:endParaRPr lang="en-US">
                    <a:latin typeface="+mn-lt"/>
                  </a:endParaRPr>
                </a:p>
              </p:txBody>
            </p:sp>
          </p:grpSp>
          <p:grpSp>
            <p:nvGrpSpPr>
              <p:cNvPr id="1042" name="Group 56"/>
              <p:cNvGrpSpPr>
                <a:grpSpLocks/>
              </p:cNvGrpSpPr>
              <p:nvPr/>
            </p:nvGrpSpPr>
            <p:grpSpPr bwMode="auto">
              <a:xfrm>
                <a:off x="7564131" y="154734"/>
                <a:ext cx="1470366" cy="5948886"/>
                <a:chOff x="7564131" y="154734"/>
                <a:chExt cx="1470366" cy="5948886"/>
              </a:xfrm>
            </p:grpSpPr>
            <p:sp>
              <p:nvSpPr>
                <p:cNvPr id="227" name="Freeform 69"/>
                <p:cNvSpPr>
                  <a:spLocks noChangeAspect="1" noEditPoints="1"/>
                </p:cNvSpPr>
                <p:nvPr/>
              </p:nvSpPr>
              <p:spPr bwMode="auto">
                <a:xfrm rot="474405">
                  <a:off x="8003118" y="4921594"/>
                  <a:ext cx="1032110" cy="1181270"/>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extLst>
              </p:spPr>
              <p:txBody>
                <a:bodyPr/>
                <a:lstStyle/>
                <a:p>
                  <a:pPr fontAlgn="auto">
                    <a:spcBef>
                      <a:spcPts val="0"/>
                    </a:spcBef>
                    <a:spcAft>
                      <a:spcPts val="0"/>
                    </a:spcAft>
                    <a:defRPr/>
                  </a:pPr>
                  <a:endParaRPr lang="en-US">
                    <a:latin typeface="+mn-lt"/>
                  </a:endParaRPr>
                </a:p>
              </p:txBody>
            </p:sp>
            <p:sp>
              <p:nvSpPr>
                <p:cNvPr id="228" name="Freeform 73"/>
                <p:cNvSpPr>
                  <a:spLocks noChangeAspect="1" noEditPoints="1"/>
                </p:cNvSpPr>
                <p:nvPr/>
              </p:nvSpPr>
              <p:spPr bwMode="auto">
                <a:xfrm rot="20414437">
                  <a:off x="7564868" y="155232"/>
                  <a:ext cx="722477" cy="825619"/>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extLst>
              </p:spPr>
              <p:txBody>
                <a:bodyPr/>
                <a:lstStyle/>
                <a:p>
                  <a:pPr fontAlgn="auto">
                    <a:spcBef>
                      <a:spcPts val="0"/>
                    </a:spcBef>
                    <a:spcAft>
                      <a:spcPts val="0"/>
                    </a:spcAft>
                    <a:defRPr/>
                  </a:pPr>
                  <a:endParaRPr lang="en-US">
                    <a:latin typeface="+mn-lt"/>
                  </a:endParaRPr>
                </a:p>
              </p:txBody>
            </p:sp>
            <p:sp>
              <p:nvSpPr>
                <p:cNvPr id="229" name="Freeform 77"/>
                <p:cNvSpPr>
                  <a:spLocks noChangeAspect="1" noEditPoints="1"/>
                </p:cNvSpPr>
                <p:nvPr/>
              </p:nvSpPr>
              <p:spPr bwMode="auto">
                <a:xfrm rot="20957513">
                  <a:off x="7869738" y="3830825"/>
                  <a:ext cx="639908" cy="728767"/>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a:lstStyle/>
                <a:p>
                  <a:pPr fontAlgn="auto">
                    <a:spcBef>
                      <a:spcPts val="0"/>
                    </a:spcBef>
                    <a:spcAft>
                      <a:spcPts val="0"/>
                    </a:spcAft>
                    <a:defRPr/>
                  </a:pPr>
                  <a:endParaRPr lang="en-US">
                    <a:latin typeface="+mn-lt"/>
                  </a:endParaRPr>
                </a:p>
              </p:txBody>
            </p:sp>
            <p:sp>
              <p:nvSpPr>
                <p:cNvPr id="230" name="Freeform 81"/>
                <p:cNvSpPr>
                  <a:spLocks noChangeAspect="1" noEditPoints="1"/>
                </p:cNvSpPr>
                <p:nvPr/>
              </p:nvSpPr>
              <p:spPr bwMode="auto">
                <a:xfrm rot="924218">
                  <a:off x="8028524" y="1798532"/>
                  <a:ext cx="765349" cy="870075"/>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extLst>
              </p:spPr>
              <p:txBody>
                <a:bodyPr/>
                <a:lstStyle/>
                <a:p>
                  <a:pPr fontAlgn="auto">
                    <a:spcBef>
                      <a:spcPts val="0"/>
                    </a:spcBef>
                    <a:spcAft>
                      <a:spcPts val="0"/>
                    </a:spcAft>
                    <a:defRPr/>
                  </a:pPr>
                  <a:endParaRPr lang="en-US">
                    <a:latin typeface="+mn-lt"/>
                  </a:endParaRPr>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a:lstStyle/>
            <a:p>
              <a:pPr defTabSz="457200" fontAlgn="auto">
                <a:spcBef>
                  <a:spcPts val="0"/>
                </a:spcBef>
                <a:spcAft>
                  <a:spcPts val="0"/>
                </a:spcAft>
                <a:defRPr/>
              </a:pPr>
              <a:endParaRPr lang="en-US">
                <a:latin typeface="+mn-lt"/>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a:lstStyle/>
            <a:p>
              <a:pPr fontAlgn="auto">
                <a:spcBef>
                  <a:spcPts val="0"/>
                </a:spcBef>
                <a:spcAft>
                  <a:spcPts val="0"/>
                </a:spcAft>
                <a:defRPr/>
              </a:pPr>
              <a:endParaRPr lang="en-US">
                <a:latin typeface="+mn-lt"/>
              </a:endParaRPr>
            </a:p>
          </p:txBody>
        </p:sp>
        <p:sp>
          <p:nvSpPr>
            <p:cNvPr id="223" name="Freeform 16"/>
            <p:cNvSpPr>
              <a:spLocks noChangeAspect="1"/>
            </p:cNvSpPr>
            <p:nvPr/>
          </p:nvSpPr>
          <p:spPr bwMode="auto">
            <a:xfrm>
              <a:off x="8126971" y="6307681"/>
              <a:ext cx="976534" cy="5509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extLst>
          </p:spPr>
          <p:txBody>
            <a:bodyPr/>
            <a:lstStyle/>
            <a:p>
              <a:pPr fontAlgn="auto">
                <a:spcBef>
                  <a:spcPts val="0"/>
                </a:spcBef>
                <a:spcAft>
                  <a:spcPts val="0"/>
                </a:spcAft>
                <a:defRPr/>
              </a:pPr>
              <a:endParaRPr lang="en-US">
                <a:latin typeface="+mn-lt"/>
              </a:endParaRPr>
            </a:p>
          </p:txBody>
        </p:sp>
      </p:grpSp>
      <p:sp>
        <p:nvSpPr>
          <p:cNvPr id="1027" name="Title Placeholder 1"/>
          <p:cNvSpPr>
            <a:spLocks noGrp="1"/>
          </p:cNvSpPr>
          <p:nvPr>
            <p:ph type="title"/>
          </p:nvPr>
        </p:nvSpPr>
        <p:spPr bwMode="auto">
          <a:xfrm>
            <a:off x="1009650" y="676275"/>
            <a:ext cx="71247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8" name="Text Placeholder 2"/>
          <p:cNvSpPr>
            <a:spLocks noGrp="1"/>
          </p:cNvSpPr>
          <p:nvPr>
            <p:ph type="body" idx="1"/>
          </p:nvPr>
        </p:nvSpPr>
        <p:spPr bwMode="auto">
          <a:xfrm>
            <a:off x="1009650" y="1806575"/>
            <a:ext cx="7124700" cy="4052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fontAlgn="auto">
              <a:spcBef>
                <a:spcPts val="0"/>
              </a:spcBef>
              <a:spcAft>
                <a:spcPts val="0"/>
              </a:spcAft>
              <a:defRPr sz="900" smtClean="0">
                <a:solidFill>
                  <a:schemeClr val="tx1">
                    <a:tint val="75000"/>
                  </a:schemeClr>
                </a:solidFill>
                <a:latin typeface="+mn-lt"/>
              </a:defRPr>
            </a:lvl1pPr>
          </a:lstStyle>
          <a:p>
            <a:pPr>
              <a:defRPr/>
            </a:pPr>
            <a:fld id="{9D00FE9F-113D-4B7D-A44D-E87FAC01F816}" type="datetimeFigureOut">
              <a:rPr lang="ru-RU"/>
              <a:pPr>
                <a:defRPr/>
              </a:pPr>
              <a:t>23.02.2018</a:t>
            </a:fld>
            <a:endParaRPr lang="ru-RU"/>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fontAlgn="auto">
              <a:spcBef>
                <a:spcPts val="0"/>
              </a:spcBef>
              <a:spcAft>
                <a:spcPts val="0"/>
              </a:spcAft>
              <a:defRPr sz="9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lIns="91440" tIns="45720" rIns="91440" bIns="45720" rtlCol="0" anchor="b"/>
          <a:lstStyle>
            <a:lvl1pPr algn="l" fontAlgn="auto">
              <a:spcBef>
                <a:spcPts val="0"/>
              </a:spcBef>
              <a:spcAft>
                <a:spcPts val="0"/>
              </a:spcAft>
              <a:defRPr sz="1800" smtClean="0">
                <a:solidFill>
                  <a:schemeClr val="tx1">
                    <a:tint val="75000"/>
                  </a:schemeClr>
                </a:solidFill>
                <a:latin typeface="+mn-lt"/>
              </a:defRPr>
            </a:lvl1pPr>
          </a:lstStyle>
          <a:p>
            <a:pPr>
              <a:defRPr/>
            </a:pPr>
            <a:fld id="{F1117D4A-8BD5-414E-81C1-D4B2D63848CD}"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4" r:id="rId9"/>
    <p:sldLayoutId id="2147483682" r:id="rId10"/>
    <p:sldLayoutId id="2147483683" r:id="rId11"/>
  </p:sldLayoutIdLst>
  <p:txStyles>
    <p:titleStyle>
      <a:lvl1pPr algn="l" defTabSz="457200" rtl="0" fontAlgn="base">
        <a:spcBef>
          <a:spcPct val="0"/>
        </a:spcBef>
        <a:spcAft>
          <a:spcPct val="0"/>
        </a:spcAft>
        <a:defRPr sz="3200" kern="1200">
          <a:solidFill>
            <a:schemeClr val="tx1"/>
          </a:solidFill>
          <a:latin typeface="+mj-lt"/>
          <a:ea typeface="Trebuchet MS" pitchFamily="34" charset="0"/>
          <a:cs typeface="Trebuchet MS"/>
        </a:defRPr>
      </a:lvl1pPr>
      <a:lvl2pPr algn="l" defTabSz="457200" rtl="0" fontAlgn="base">
        <a:spcBef>
          <a:spcPct val="0"/>
        </a:spcBef>
        <a:spcAft>
          <a:spcPct val="0"/>
        </a:spcAft>
        <a:defRPr sz="3200">
          <a:solidFill>
            <a:schemeClr val="tx1"/>
          </a:solidFill>
          <a:latin typeface="Verdana" pitchFamily="34" charset="0"/>
          <a:ea typeface="Trebuchet MS" pitchFamily="34" charset="0"/>
          <a:cs typeface="Trebuchet MS" pitchFamily="34" charset="0"/>
        </a:defRPr>
      </a:lvl2pPr>
      <a:lvl3pPr algn="l" defTabSz="457200" rtl="0" fontAlgn="base">
        <a:spcBef>
          <a:spcPct val="0"/>
        </a:spcBef>
        <a:spcAft>
          <a:spcPct val="0"/>
        </a:spcAft>
        <a:defRPr sz="3200">
          <a:solidFill>
            <a:schemeClr val="tx1"/>
          </a:solidFill>
          <a:latin typeface="Verdana" pitchFamily="34" charset="0"/>
          <a:ea typeface="Trebuchet MS" pitchFamily="34" charset="0"/>
          <a:cs typeface="Trebuchet MS" pitchFamily="34" charset="0"/>
        </a:defRPr>
      </a:lvl3pPr>
      <a:lvl4pPr algn="l" defTabSz="457200" rtl="0" fontAlgn="base">
        <a:spcBef>
          <a:spcPct val="0"/>
        </a:spcBef>
        <a:spcAft>
          <a:spcPct val="0"/>
        </a:spcAft>
        <a:defRPr sz="3200">
          <a:solidFill>
            <a:schemeClr val="tx1"/>
          </a:solidFill>
          <a:latin typeface="Verdana" pitchFamily="34" charset="0"/>
          <a:ea typeface="Trebuchet MS" pitchFamily="34" charset="0"/>
          <a:cs typeface="Trebuchet MS" pitchFamily="34" charset="0"/>
        </a:defRPr>
      </a:lvl4pPr>
      <a:lvl5pPr algn="l" defTabSz="457200" rtl="0" fontAlgn="base">
        <a:spcBef>
          <a:spcPct val="0"/>
        </a:spcBef>
        <a:spcAft>
          <a:spcPct val="0"/>
        </a:spcAft>
        <a:defRPr sz="3200">
          <a:solidFill>
            <a:schemeClr val="tx1"/>
          </a:solidFill>
          <a:latin typeface="Verdana" pitchFamily="34"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ct val="20000"/>
        </a:spcBef>
        <a:spcAft>
          <a:spcPts val="600"/>
        </a:spcAft>
        <a:buClr>
          <a:schemeClr val="tx2"/>
        </a:buClr>
        <a:buFont typeface="Wingdings 2" pitchFamily="18" charset="2"/>
        <a:buChar char=""/>
        <a:defRPr kern="1200">
          <a:solidFill>
            <a:schemeClr val="tx1"/>
          </a:solidFill>
          <a:latin typeface="+mn-lt"/>
          <a:ea typeface="+mn-ea"/>
          <a:cs typeface="+mn-cs"/>
        </a:defRPr>
      </a:lvl1pPr>
      <a:lvl2pPr marL="742950" indent="-285750" algn="l" defTabSz="457200" rtl="0" fontAlgn="base">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l" defTabSz="457200" rtl="0" fontAlgn="base">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l" defTabSz="457200" rtl="0" fontAlgn="base">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l" defTabSz="457200" rtl="0" fontAlgn="base">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2924944"/>
            <a:ext cx="7117180" cy="1470025"/>
          </a:xfrm>
        </p:spPr>
        <p:txBody>
          <a:bodyPr rtlCol="0">
            <a:noAutofit/>
          </a:bodyPr>
          <a:lstStyle/>
          <a:p>
            <a:pPr fontAlgn="auto">
              <a:spcAft>
                <a:spcPts val="0"/>
              </a:spcAft>
              <a:defRPr/>
            </a:pPr>
            <a:r>
              <a:rPr lang="de-DE" dirty="0">
                <a:effectLst>
                  <a:glow rad="228600">
                    <a:schemeClr val="accent4">
                      <a:satMod val="175000"/>
                      <a:alpha val="40000"/>
                    </a:schemeClr>
                  </a:glow>
                </a:effectLst>
                <a:ea typeface="+mj-ea"/>
              </a:rPr>
              <a:t>Weihnachten</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4">
                      <a:satMod val="175000"/>
                      <a:alpha val="40000"/>
                    </a:schemeClr>
                  </a:glow>
                  <a:outerShdw blurRad="50800" dist="40000" dir="5400000" algn="tl" rotWithShape="0">
                    <a:srgbClr val="000000">
                      <a:shade val="5000"/>
                      <a:satMod val="120000"/>
                      <a:alpha val="33000"/>
                    </a:srgbClr>
                  </a:outerShdw>
                </a:effectLst>
                <a:ea typeface="+mj-ea"/>
              </a:rPr>
              <a:t> </a:t>
            </a:r>
            <a:r>
              <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5">
                      <a:satMod val="175000"/>
                      <a:alpha val="40000"/>
                    </a:schemeClr>
                  </a:glow>
                  <a:outerShdw blurRad="50800" dist="40000" dir="5400000" algn="tl" rotWithShape="0">
                    <a:srgbClr val="000000">
                      <a:shade val="5000"/>
                      <a:satMod val="120000"/>
                      <a:alpha val="33000"/>
                    </a:srgbClr>
                  </a:outerShdw>
                </a:effectLst>
                <a:ea typeface="+mj-ea"/>
              </a:rPr>
              <a:t>in Deutschland</a:t>
            </a:r>
            <a:br>
              <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5">
                      <a:satMod val="175000"/>
                      <a:alpha val="40000"/>
                    </a:schemeClr>
                  </a:glow>
                  <a:outerShdw blurRad="50800" dist="40000" dir="5400000" algn="tl" rotWithShape="0">
                    <a:srgbClr val="000000">
                      <a:shade val="5000"/>
                      <a:satMod val="120000"/>
                      <a:alpha val="33000"/>
                    </a:srgbClr>
                  </a:outerShdw>
                </a:effectLst>
                <a:ea typeface="+mj-ea"/>
              </a:rPr>
            </a:br>
            <a:endParaRPr lang="ru-R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5">
                    <a:satMod val="175000"/>
                    <a:alpha val="40000"/>
                  </a:schemeClr>
                </a:glow>
                <a:outerShdw blurRad="50800" dist="40000" dir="5400000" algn="tl" rotWithShape="0">
                  <a:srgbClr val="000000">
                    <a:shade val="5000"/>
                    <a:satMod val="120000"/>
                    <a:alpha val="33000"/>
                  </a:srgbClr>
                </a:outerShdw>
              </a:effectLst>
              <a:ea typeface="+mj-ea"/>
            </a:endParaRPr>
          </a:p>
        </p:txBody>
      </p:sp>
      <p:sp>
        <p:nvSpPr>
          <p:cNvPr id="3" name="Подзаголовок 2"/>
          <p:cNvSpPr>
            <a:spLocks noGrp="1"/>
          </p:cNvSpPr>
          <p:nvPr>
            <p:ph type="subTitle" idx="1"/>
          </p:nvPr>
        </p:nvSpPr>
        <p:spPr>
          <a:xfrm>
            <a:off x="2027238" y="4437063"/>
            <a:ext cx="7116762" cy="1604962"/>
          </a:xfrm>
        </p:spPr>
        <p:txBody>
          <a:bodyPr/>
          <a:lstStyle/>
          <a:p>
            <a:pPr algn="r"/>
            <a:r>
              <a:rPr lang="de-DE" sz="1600" smtClean="0">
                <a:solidFill>
                  <a:schemeClr val="tx1"/>
                </a:solidFill>
                <a:effectLst>
                  <a:outerShdw blurRad="38100" dist="38100" dir="2700000" algn="tl">
                    <a:srgbClr val="000000"/>
                  </a:outerShdw>
                </a:effectLst>
              </a:rPr>
              <a:t>ERSTELLT VON DEM SCHÜLER </a:t>
            </a:r>
            <a:endParaRPr lang="ru-RU" sz="1600" smtClean="0">
              <a:solidFill>
                <a:schemeClr val="tx1"/>
              </a:solidFill>
              <a:effectLst>
                <a:outerShdw blurRad="38100" dist="38100" dir="2700000" algn="tl">
                  <a:srgbClr val="000000"/>
                </a:outerShdw>
              </a:effectLst>
            </a:endParaRPr>
          </a:p>
          <a:p>
            <a:pPr algn="r"/>
            <a:r>
              <a:rPr lang="de-DE" sz="1600" smtClean="0">
                <a:solidFill>
                  <a:schemeClr val="tx1"/>
                </a:solidFill>
                <a:effectLst>
                  <a:outerShdw blurRad="38100" dist="38100" dir="2700000" algn="tl">
                    <a:srgbClr val="000000"/>
                  </a:outerShdw>
                </a:effectLst>
              </a:rPr>
              <a:t>DER 7. KLASSE „B“ </a:t>
            </a:r>
          </a:p>
          <a:p>
            <a:pPr algn="r"/>
            <a:r>
              <a:rPr lang="de-DE" sz="1600" smtClean="0">
                <a:solidFill>
                  <a:schemeClr val="tx1"/>
                </a:solidFill>
                <a:effectLst>
                  <a:outerShdw blurRad="38100" dist="38100" dir="2700000" algn="tl">
                    <a:srgbClr val="000000"/>
                  </a:outerShdw>
                </a:effectLst>
              </a:rPr>
              <a:t>DES GYMNASIUMS N12 </a:t>
            </a:r>
            <a:endParaRPr lang="ru-RU" sz="1600" smtClean="0">
              <a:solidFill>
                <a:schemeClr val="tx1"/>
              </a:solidFill>
              <a:effectLst>
                <a:outerShdw blurRad="38100" dist="38100" dir="2700000" algn="tl">
                  <a:srgbClr val="000000"/>
                </a:outerShdw>
              </a:effectLst>
            </a:endParaRPr>
          </a:p>
          <a:p>
            <a:pPr algn="r"/>
            <a:r>
              <a:rPr lang="de-DE" sz="1600" smtClean="0">
                <a:solidFill>
                  <a:schemeClr val="tx1"/>
                </a:solidFill>
                <a:effectLst>
                  <a:outerShdw blurRad="38100" dist="38100" dir="2700000" algn="tl">
                    <a:srgbClr val="000000"/>
                  </a:outerShdw>
                </a:effectLst>
              </a:rPr>
              <a:t>STEFAN SWIRIDOW </a:t>
            </a:r>
            <a:endParaRPr lang="ru-RU" sz="1600" smtClean="0">
              <a:solidFill>
                <a:schemeClr val="tx1"/>
              </a:solidFill>
              <a:effectLst>
                <a:outerShdw blurRad="38100" dist="38100" dir="2700000" algn="tl">
                  <a:srgbClr val="000000"/>
                </a:outerShdw>
              </a:effectLst>
            </a:endParaRPr>
          </a:p>
        </p:txBody>
      </p:sp>
      <p:sp>
        <p:nvSpPr>
          <p:cNvPr id="13316" name="Text Box 4"/>
          <p:cNvSpPr txBox="1">
            <a:spLocks noChangeArrowheads="1"/>
          </p:cNvSpPr>
          <p:nvPr/>
        </p:nvSpPr>
        <p:spPr bwMode="auto">
          <a:xfrm>
            <a:off x="3563938" y="6237288"/>
            <a:ext cx="2447925" cy="366712"/>
          </a:xfrm>
          <a:prstGeom prst="rect">
            <a:avLst/>
          </a:prstGeom>
          <a:noFill/>
          <a:ln w="9525">
            <a:noFill/>
            <a:miter lim="800000"/>
            <a:headEnd/>
            <a:tailEnd/>
          </a:ln>
          <a:effectLst/>
        </p:spPr>
        <p:txBody>
          <a:bodyPr>
            <a:spAutoFit/>
          </a:bodyPr>
          <a:lstStyle/>
          <a:p>
            <a:pPr algn="ctr">
              <a:spcBef>
                <a:spcPct val="50000"/>
              </a:spcBef>
            </a:pPr>
            <a:r>
              <a:rPr lang="de-DE">
                <a:effectLst>
                  <a:outerShdw blurRad="38100" dist="38100" dir="2700000" algn="tl">
                    <a:srgbClr val="000000"/>
                  </a:outerShdw>
                </a:effectLst>
              </a:rPr>
              <a:t>2015</a:t>
            </a:r>
            <a:endParaRPr lang="ru-RU">
              <a:effectLst>
                <a:outerShdw blurRad="38100" dist="38100" dir="2700000" algn="tl">
                  <a:srgbClr val="000000"/>
                </a:outerShdw>
              </a:effectLst>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99792" y="620688"/>
            <a:ext cx="7117180" cy="1470025"/>
          </a:xfrm>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Aft>
                <a:spcPts val="0"/>
              </a:spcAft>
              <a:defRPr/>
            </a:pPr>
            <a:r>
              <a:rPr lang="en-US" sz="72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a typeface="+mj-ea"/>
              </a:rPr>
              <a:t>Danke</a:t>
            </a:r>
            <a:r>
              <a:rPr lang="en-US" sz="7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a typeface="+mj-ea"/>
              </a:rPr>
              <a:t>!</a:t>
            </a:r>
            <a:endParaRPr lang="ru-RU" sz="7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a typeface="+mj-ea"/>
            </a:endParaRPr>
          </a:p>
        </p:txBody>
      </p:sp>
      <p:sp>
        <p:nvSpPr>
          <p:cNvPr id="3" name="Подзаголовок 2"/>
          <p:cNvSpPr>
            <a:spLocks noGrp="1"/>
          </p:cNvSpPr>
          <p:nvPr>
            <p:ph type="subTitle" idx="1"/>
          </p:nvPr>
        </p:nvSpPr>
        <p:spPr>
          <a:xfrm>
            <a:off x="1009650" y="4776788"/>
            <a:ext cx="7116763" cy="862012"/>
          </a:xfrm>
        </p:spPr>
        <p:txBody>
          <a:bodyPr rtlCol="0"/>
          <a:lstStyle/>
          <a:p>
            <a:pPr fontAlgn="auto">
              <a:buFont typeface="Wingdings 2" charset="2"/>
              <a:buNone/>
              <a:defRPr/>
            </a:pPr>
            <a:endParaRPr lang="ru-RU"/>
          </a:p>
        </p:txBody>
      </p:sp>
      <p:pic>
        <p:nvPicPr>
          <p:cNvPr id="5122" name="Picture 2" descr="C:\Users\Стефан\Desktop\f1178268a55783525abb2398f68aba61.gif"/>
          <p:cNvPicPr>
            <a:picLocks noChangeAspect="1" noChangeArrowheads="1" noCrop="1"/>
          </p:cNvPicPr>
          <p:nvPr/>
        </p:nvPicPr>
        <p:blipFill>
          <a:blip r:embed="rId2">
            <a:extLst>
              <a:ext uri="{28A0092B-C50C-407E-A947-70E740481C1C}"/>
            </a:extLst>
          </a:blip>
          <a:srcRect/>
          <a:stretch>
            <a:fillRect/>
          </a:stretch>
        </p:blipFill>
        <p:spPr bwMode="auto">
          <a:xfrm>
            <a:off x="1547663" y="2420886"/>
            <a:ext cx="5997385" cy="39913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extLst>
        </p:spPr>
      </p:pic>
    </p:spTree>
  </p:cSld>
  <p:clrMapOvr>
    <a:masterClrMapping/>
  </p:clrMapOvr>
  <p:transition spd="slow">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2276872"/>
            <a:ext cx="7632848" cy="628300"/>
          </a:xfrm>
        </p:spPr>
        <p:txBody>
          <a:bodyPr rtlCol="0">
            <a:noAutofit/>
          </a:bodyPr>
          <a:lstStyle/>
          <a:p>
            <a:pPr fontAlgn="auto">
              <a:spcAft>
                <a:spcPts val="0"/>
              </a:spcAft>
              <a:defRPr/>
            </a:pPr>
            <a:r>
              <a:rPr lang="de-DE" sz="2400" i="1" dirty="0">
                <a:latin typeface="Salina" pitchFamily="2" charset="0"/>
                <a:ea typeface="+mj-ea"/>
              </a:rPr>
              <a:t>Das wichtigste Fest der Deutschen ist zweifellos Weihnachten im Dezember. Vor Weihnachten jedoch bereiten sich die Menschen mit kleineren Feierlichkeiten langfristig auf diesen Höhepunkt vor. Der Advent leitet die festliche Zeit ein. Die Adventszeit beginnt am vierten Sonntag vor Weihnachten. Das ist dann der erste </a:t>
            </a:r>
            <a:r>
              <a:rPr lang="de-DE" sz="24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alina" pitchFamily="2" charset="0"/>
                <a:ea typeface="+mj-ea"/>
              </a:rPr>
              <a:t>Advent</a:t>
            </a:r>
            <a:r>
              <a:rPr lang="de-DE" sz="2400" i="1" dirty="0">
                <a:latin typeface="Salina" pitchFamily="2" charset="0"/>
                <a:ea typeface="+mj-ea"/>
              </a:rPr>
              <a:t>.</a:t>
            </a:r>
            <a:endParaRPr lang="ru-RU" sz="2400" dirty="0">
              <a:ea typeface="+mj-ea"/>
            </a:endParaRPr>
          </a:p>
        </p:txBody>
      </p:sp>
      <p:sp>
        <p:nvSpPr>
          <p:cNvPr id="3" name="Подзаголовок 2"/>
          <p:cNvSpPr>
            <a:spLocks noGrp="1"/>
          </p:cNvSpPr>
          <p:nvPr>
            <p:ph type="subTitle" idx="1"/>
          </p:nvPr>
        </p:nvSpPr>
        <p:spPr>
          <a:xfrm>
            <a:off x="1009650" y="4776788"/>
            <a:ext cx="7116763" cy="862012"/>
          </a:xfrm>
        </p:spPr>
        <p:txBody>
          <a:bodyPr rtlCol="0"/>
          <a:lstStyle/>
          <a:p>
            <a:pPr fontAlgn="auto">
              <a:buFont typeface="Wingdings 2" charset="2"/>
              <a:buNone/>
              <a:defRPr/>
            </a:pPr>
            <a:endParaRPr lang="ru-RU"/>
          </a:p>
        </p:txBody>
      </p:sp>
      <p:pic>
        <p:nvPicPr>
          <p:cNvPr id="1026" name="Picture 2" descr="C:\Users\Стефан\Desktop\dresden.jpg"/>
          <p:cNvPicPr>
            <a:picLocks noChangeAspect="1" noChangeArrowheads="1"/>
          </p:cNvPicPr>
          <p:nvPr/>
        </p:nvPicPr>
        <p:blipFill>
          <a:blip r:embed="rId2" cstate="print">
            <a:extLst>
              <a:ext uri="{28A0092B-C50C-407E-A947-70E740481C1C}"/>
            </a:extLst>
          </a:blip>
          <a:srcRect/>
          <a:stretch>
            <a:fillRect/>
          </a:stretch>
        </p:blipFill>
        <p:spPr bwMode="auto">
          <a:xfrm>
            <a:off x="3491880" y="3272483"/>
            <a:ext cx="5472608" cy="3381200"/>
          </a:xfrm>
          <a:prstGeom prst="rect">
            <a:avLst/>
          </a:prstGeom>
          <a:ln>
            <a:noFill/>
          </a:ln>
          <a:effectLst>
            <a:softEdge rad="112500"/>
          </a:effectLst>
          <a:extLst>
            <a:ext uri="{909E8E84-426E-40DD-AFC4-6F175D3DCCD1}"/>
          </a:extLst>
        </p:spPr>
      </p:pic>
      <p:pic>
        <p:nvPicPr>
          <p:cNvPr id="1027" name="Picture 3" descr="C:\Users\Стефан\Desktop\animated-merry-christmas-image-0259.gif"/>
          <p:cNvPicPr>
            <a:picLocks noChangeAspect="1" noChangeArrowheads="1" noCrop="1"/>
          </p:cNvPicPr>
          <p:nvPr/>
        </p:nvPicPr>
        <p:blipFill>
          <a:blip r:embed="rId3">
            <a:extLst>
              <a:ext uri="{28A0092B-C50C-407E-A947-70E740481C1C}"/>
            </a:extLst>
          </a:blip>
          <a:srcRect/>
          <a:stretch>
            <a:fillRect/>
          </a:stretch>
        </p:blipFill>
        <p:spPr bwMode="auto">
          <a:xfrm>
            <a:off x="499236" y="3723359"/>
            <a:ext cx="2479447" cy="247944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extLst>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987824" y="-387424"/>
            <a:ext cx="7117180" cy="1470025"/>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j-ea"/>
              </a:rPr>
              <a:t>Advent</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j-ea"/>
            </a:endParaRPr>
          </a:p>
        </p:txBody>
      </p:sp>
      <p:sp>
        <p:nvSpPr>
          <p:cNvPr id="3" name="Подзаголовок 2"/>
          <p:cNvSpPr>
            <a:spLocks noGrp="1"/>
          </p:cNvSpPr>
          <p:nvPr>
            <p:ph type="subTitle" idx="1"/>
          </p:nvPr>
        </p:nvSpPr>
        <p:spPr>
          <a:xfrm>
            <a:off x="1085850" y="1196975"/>
            <a:ext cx="7116763" cy="860425"/>
          </a:xfrm>
        </p:spPr>
        <p:txBody>
          <a:bodyPr rtlCol="0">
            <a:noAutofit/>
          </a:bodyPr>
          <a:lstStyle/>
          <a:p>
            <a:pPr algn="ctr" fontAlgn="auto">
              <a:buFont typeface="Wingdings 2" charset="2"/>
              <a:buNone/>
              <a:defRPr/>
            </a:pPr>
            <a:r>
              <a:rPr lang="de-DE" sz="2400" i="1" dirty="0">
                <a:latin typeface="Cooper Black" pitchFamily="18" charset="0"/>
              </a:rPr>
              <a:t>Die Menschen begehen den ersten Advent und die folgenden im kleinen Familienkreise. Sie beginnen ihre Wohnungen zu schmücken und stellen einen Weihnachtsbaum auf.</a:t>
            </a:r>
            <a:endParaRPr lang="ru-RU" sz="2400" dirty="0"/>
          </a:p>
        </p:txBody>
      </p:sp>
      <p:pic>
        <p:nvPicPr>
          <p:cNvPr id="2050" name="Picture 2" descr="C:\Users\Стефан\Desktop\подарки-на-рождество.jpg"/>
          <p:cNvPicPr>
            <a:picLocks noChangeAspect="1" noChangeArrowheads="1"/>
          </p:cNvPicPr>
          <p:nvPr/>
        </p:nvPicPr>
        <p:blipFill>
          <a:blip r:embed="rId2">
            <a:extLst>
              <a:ext uri="{28A0092B-C50C-407E-A947-70E740481C1C}"/>
            </a:extLst>
          </a:blip>
          <a:srcRect/>
          <a:stretch>
            <a:fillRect/>
          </a:stretch>
        </p:blipFill>
        <p:spPr bwMode="auto">
          <a:xfrm>
            <a:off x="1331640" y="3356992"/>
            <a:ext cx="6624736" cy="32966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ctrTitle"/>
          </p:nvPr>
        </p:nvSpPr>
        <p:spPr>
          <a:xfrm>
            <a:off x="1009650" y="3306763"/>
            <a:ext cx="7116763" cy="1470025"/>
          </a:xfrm>
        </p:spPr>
        <p:txBody>
          <a:bodyPr/>
          <a:lstStyle/>
          <a:p>
            <a:endParaRPr lang="ru-RU" smtClean="0">
              <a:cs typeface="Trebuchet MS" pitchFamily="34" charset="0"/>
            </a:endParaRPr>
          </a:p>
        </p:txBody>
      </p:sp>
      <p:sp>
        <p:nvSpPr>
          <p:cNvPr id="16386" name="Подзаголовок 2"/>
          <p:cNvSpPr>
            <a:spLocks noGrp="1"/>
          </p:cNvSpPr>
          <p:nvPr>
            <p:ph type="subTitle" idx="1"/>
          </p:nvPr>
        </p:nvSpPr>
        <p:spPr>
          <a:xfrm>
            <a:off x="179388" y="188913"/>
            <a:ext cx="4392612" cy="6192837"/>
          </a:xfrm>
        </p:spPr>
        <p:txBody>
          <a:bodyPr/>
          <a:lstStyle/>
          <a:p>
            <a:r>
              <a:rPr lang="de-DE" sz="2800" i="1" smtClean="0">
                <a:solidFill>
                  <a:srgbClr val="92D050"/>
                </a:solidFill>
                <a:latin typeface="Rockwell Condensed" pitchFamily="18" charset="0"/>
              </a:rPr>
              <a:t>Auch die Kinder haben ihre Freude im Advent. Sie bekommen einen Kalender mit kleinen Fenstern. Hinter diesen Fenstern verbergen sich hübsche kleine Bilder, heutzutage meistens jedoch kleine Geschenke. Das sind oft Süßigkeiten aus Schokolade. An jedem Tag im Advent dürfen die Kinder morgens ein Fenster öffnen und sich am Inhalt erfreuen. Natürlich sind alle Kinder gespannt auf die versteckten Geschenke. </a:t>
            </a:r>
            <a:endParaRPr lang="ru-RU" sz="2800" smtClean="0">
              <a:solidFill>
                <a:srgbClr val="92D050"/>
              </a:solidFill>
            </a:endParaRPr>
          </a:p>
        </p:txBody>
      </p:sp>
      <p:pic>
        <p:nvPicPr>
          <p:cNvPr id="3075" name="Picture 3" descr="C:\Users\Стефан\Desktop\elkaa.jpg"/>
          <p:cNvPicPr>
            <a:picLocks noChangeAspect="1" noChangeArrowheads="1"/>
          </p:cNvPicPr>
          <p:nvPr/>
        </p:nvPicPr>
        <p:blipFill>
          <a:blip r:embed="rId2">
            <a:extLst>
              <a:ext uri="{28A0092B-C50C-407E-A947-70E740481C1C}"/>
            </a:extLst>
          </a:blip>
          <a:srcRect/>
          <a:stretch>
            <a:fillRect/>
          </a:stretch>
        </p:blipFill>
        <p:spPr bwMode="auto">
          <a:xfrm>
            <a:off x="4632951" y="574901"/>
            <a:ext cx="4216068" cy="5765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slow">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ctrTitle"/>
          </p:nvPr>
        </p:nvSpPr>
        <p:spPr>
          <a:xfrm>
            <a:off x="611188" y="2228850"/>
            <a:ext cx="7116762" cy="1470025"/>
          </a:xfrm>
        </p:spPr>
        <p:txBody>
          <a:bodyPr/>
          <a:lstStyle/>
          <a:p>
            <a:r>
              <a:rPr lang="de-DE" sz="1600" smtClean="0">
                <a:latin typeface="Bodoni MT Black" pitchFamily="18" charset="0"/>
                <a:cs typeface="Trebuchet MS" pitchFamily="34" charset="0"/>
              </a:rPr>
              <a:t>Auch die traditionellen Weihnachtsmärkte öffnen mit der Adventszeit ihre Tore. An den zahlreichen lichtgeschmückten Ständen werden Christbaumschmuck, Kerzen, Glühwein und allerlei andere Weihnachtsspezialitäten angeboten. Weihnachts</a:t>
            </a:r>
            <a:r>
              <a:rPr lang="pl-PL" sz="1600" smtClean="0">
                <a:latin typeface="Bodoni MT Black" pitchFamily="18" charset="0"/>
                <a:cs typeface="Trebuchet MS" pitchFamily="34" charset="0"/>
              </a:rPr>
              <a:t> </a:t>
            </a:r>
            <a:r>
              <a:rPr lang="de-DE" sz="1600" smtClean="0">
                <a:latin typeface="Bodoni MT Black" pitchFamily="18" charset="0"/>
                <a:cs typeface="Trebuchet MS" pitchFamily="34" charset="0"/>
              </a:rPr>
              <a:t>- oder Christkindlesmärkte gibt es seit dem 14. Jahrhundert. Um ihre Waren auch vor Weihnachten verkaufen zu können, kamen einst Handwerker und Zuckerbäcker auf die Idee, auf den Marktplätzen Stände mit ihren Waren zu errichten. Dieser Brauch verbreitete sich schnell und um mehr Marktbesucher anzulocken, wurden geröstete Mandeln, Kastanien und Nüsse angeboten</a:t>
            </a:r>
            <a:r>
              <a:rPr lang="pl-PL" sz="1600" smtClean="0">
                <a:latin typeface="Bodoni MT Black" pitchFamily="18" charset="0"/>
                <a:cs typeface="Trebuchet MS" pitchFamily="34" charset="0"/>
              </a:rPr>
              <a:t/>
            </a:r>
            <a:br>
              <a:rPr lang="pl-PL" sz="1600" smtClean="0">
                <a:latin typeface="Bodoni MT Black" pitchFamily="18" charset="0"/>
                <a:cs typeface="Trebuchet MS" pitchFamily="34" charset="0"/>
              </a:rPr>
            </a:br>
            <a:endParaRPr lang="ru-RU" sz="1600" smtClean="0">
              <a:cs typeface="Trebuchet MS" pitchFamily="34" charset="0"/>
            </a:endParaRPr>
          </a:p>
        </p:txBody>
      </p:sp>
      <p:sp>
        <p:nvSpPr>
          <p:cNvPr id="3" name="Подзаголовок 2"/>
          <p:cNvSpPr>
            <a:spLocks noGrp="1"/>
          </p:cNvSpPr>
          <p:nvPr>
            <p:ph type="subTitle" idx="1"/>
          </p:nvPr>
        </p:nvSpPr>
        <p:spPr>
          <a:xfrm>
            <a:off x="1009650" y="4776788"/>
            <a:ext cx="7116763" cy="862012"/>
          </a:xfrm>
        </p:spPr>
        <p:txBody>
          <a:bodyPr rtlCol="0"/>
          <a:lstStyle/>
          <a:p>
            <a:pPr fontAlgn="auto">
              <a:buFont typeface="Wingdings 2" charset="2"/>
              <a:buNone/>
              <a:defRPr/>
            </a:pPr>
            <a:endParaRPr lang="ru-RU"/>
          </a:p>
        </p:txBody>
      </p:sp>
      <p:pic>
        <p:nvPicPr>
          <p:cNvPr id="4" name="Picture 2"/>
          <p:cNvPicPr>
            <a:picLocks noChangeAspect="1" noChangeArrowheads="1"/>
          </p:cNvPicPr>
          <p:nvPr/>
        </p:nvPicPr>
        <p:blipFill>
          <a:blip r:embed="rId2">
            <a:extLst>
              <a:ext uri="{28A0092B-C50C-407E-A947-70E740481C1C}"/>
            </a:extLst>
          </a:blip>
          <a:srcRect/>
          <a:stretch>
            <a:fillRect/>
          </a:stretch>
        </p:blipFill>
        <p:spPr bwMode="auto">
          <a:xfrm>
            <a:off x="1832248" y="3691086"/>
            <a:ext cx="5454922" cy="2846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 uri="{91240B29-F687-4F45-9708-019B960494DF}"/>
          </a:extLst>
        </p:spPr>
      </p:pic>
      <p:sp>
        <p:nvSpPr>
          <p:cNvPr id="5" name="Прямоугольник 4"/>
          <p:cNvSpPr/>
          <p:nvPr/>
        </p:nvSpPr>
        <p:spPr>
          <a:xfrm>
            <a:off x="1996347" y="116632"/>
            <a:ext cx="5229317"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pl-PL"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doni MT Black" pitchFamily="18" charset="0"/>
              </a:rPr>
              <a:t>Weihnachstmärkte</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ctrTitle"/>
          </p:nvPr>
        </p:nvSpPr>
        <p:spPr>
          <a:xfrm>
            <a:off x="250825" y="4960938"/>
            <a:ext cx="3997325" cy="1470025"/>
          </a:xfrm>
        </p:spPr>
        <p:txBody>
          <a:bodyPr/>
          <a:lstStyle/>
          <a:p>
            <a:r>
              <a:rPr lang="de-DE" sz="2500" smtClean="0">
                <a:latin typeface="Harrington"/>
                <a:cs typeface="Trebuchet MS" pitchFamily="34" charset="0"/>
              </a:rPr>
              <a:t>Unter dem Christbaum wird eine Krippe aufgestellt, d.h. ein kleiner aus Holz nachgebildeter Stall, in dem das neugeborene Jesuskind mit seinen Eltern, den Hirten und den Tieren liegt. In Deutschland ist die Variation an Krippen sehr groß. In Kirchen werden auch große Krippen aufgebaut.</a:t>
            </a:r>
            <a:r>
              <a:rPr lang="pl-PL" sz="2500" smtClean="0">
                <a:latin typeface="Harrington"/>
                <a:cs typeface="Trebuchet MS" pitchFamily="34" charset="0"/>
              </a:rPr>
              <a:t/>
            </a:r>
            <a:br>
              <a:rPr lang="pl-PL" sz="2500" smtClean="0">
                <a:latin typeface="Harrington"/>
                <a:cs typeface="Trebuchet MS" pitchFamily="34" charset="0"/>
              </a:rPr>
            </a:br>
            <a:endParaRPr lang="ru-RU" sz="2500" smtClean="0">
              <a:cs typeface="Trebuchet MS" pitchFamily="34" charset="0"/>
            </a:endParaRPr>
          </a:p>
        </p:txBody>
      </p:sp>
      <p:sp>
        <p:nvSpPr>
          <p:cNvPr id="18434" name="Подзаголовок 2"/>
          <p:cNvSpPr>
            <a:spLocks noGrp="1"/>
          </p:cNvSpPr>
          <p:nvPr>
            <p:ph type="subTitle" idx="1"/>
          </p:nvPr>
        </p:nvSpPr>
        <p:spPr>
          <a:xfrm>
            <a:off x="3492500" y="333375"/>
            <a:ext cx="2735263" cy="860425"/>
          </a:xfrm>
        </p:spPr>
        <p:txBody>
          <a:bodyPr/>
          <a:lstStyle/>
          <a:p>
            <a:r>
              <a:rPr lang="en-US" sz="4800" smtClean="0">
                <a:solidFill>
                  <a:srgbClr val="FFFF00"/>
                </a:solidFill>
                <a:latin typeface="Algerian"/>
              </a:rPr>
              <a:t>Krippe</a:t>
            </a:r>
            <a:endParaRPr lang="ru-RU" sz="4800" smtClean="0">
              <a:solidFill>
                <a:srgbClr val="FFFF00"/>
              </a:solidFill>
            </a:endParaRPr>
          </a:p>
        </p:txBody>
      </p:sp>
      <p:pic>
        <p:nvPicPr>
          <p:cNvPr id="4" name="Picture 2"/>
          <p:cNvPicPr>
            <a:picLocks noChangeAspect="1" noChangeArrowheads="1"/>
          </p:cNvPicPr>
          <p:nvPr/>
        </p:nvPicPr>
        <p:blipFill>
          <a:blip r:embed="rId2"/>
          <a:srcRect/>
          <a:stretch>
            <a:fillRect/>
          </a:stretch>
        </p:blipFill>
        <p:spPr bwMode="auto">
          <a:xfrm>
            <a:off x="4335463" y="1916113"/>
            <a:ext cx="4487862" cy="3814762"/>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ctrTitle"/>
          </p:nvPr>
        </p:nvSpPr>
        <p:spPr>
          <a:xfrm>
            <a:off x="1009650" y="3306763"/>
            <a:ext cx="7116763" cy="1470025"/>
          </a:xfrm>
        </p:spPr>
        <p:txBody>
          <a:bodyPr/>
          <a:lstStyle/>
          <a:p>
            <a:endParaRPr lang="ru-RU" smtClean="0">
              <a:cs typeface="Trebuchet MS" pitchFamily="34" charset="0"/>
            </a:endParaRPr>
          </a:p>
        </p:txBody>
      </p:sp>
      <p:sp>
        <p:nvSpPr>
          <p:cNvPr id="3" name="Подзаголовок 2"/>
          <p:cNvSpPr>
            <a:spLocks noGrp="1"/>
          </p:cNvSpPr>
          <p:nvPr>
            <p:ph type="subTitle" idx="1"/>
          </p:nvPr>
        </p:nvSpPr>
        <p:spPr>
          <a:xfrm>
            <a:off x="1009650" y="4776788"/>
            <a:ext cx="7116763" cy="862012"/>
          </a:xfrm>
        </p:spPr>
        <p:txBody>
          <a:bodyPr rtlCol="0"/>
          <a:lstStyle/>
          <a:p>
            <a:pPr fontAlgn="auto">
              <a:buFont typeface="Wingdings 2" charset="2"/>
              <a:buNone/>
              <a:defRPr/>
            </a:pPr>
            <a:endParaRPr lang="ru-RU" dirty="0"/>
          </a:p>
        </p:txBody>
      </p:sp>
      <p:sp>
        <p:nvSpPr>
          <p:cNvPr id="19459" name="Прямоугольник 3"/>
          <p:cNvSpPr>
            <a:spLocks noChangeArrowheads="1"/>
          </p:cNvSpPr>
          <p:nvPr/>
        </p:nvSpPr>
        <p:spPr bwMode="auto">
          <a:xfrm>
            <a:off x="395288" y="1268413"/>
            <a:ext cx="4392612" cy="5048250"/>
          </a:xfrm>
          <a:prstGeom prst="rect">
            <a:avLst/>
          </a:prstGeom>
          <a:noFill/>
          <a:ln w="9525">
            <a:noFill/>
            <a:miter lim="800000"/>
            <a:headEnd/>
            <a:tailEnd/>
          </a:ln>
        </p:spPr>
        <p:txBody>
          <a:bodyPr>
            <a:spAutoFit/>
          </a:bodyPr>
          <a:lstStyle/>
          <a:p>
            <a:r>
              <a:rPr lang="de-DE" sz="2300">
                <a:latin typeface="Bodoni MT Black" pitchFamily="18" charset="0"/>
              </a:rPr>
              <a:t>Am Abend isst man im Kreise der Familie und tauscht die Geschenke aus. Für Kinder schließt man jedoch oft das Wohnzimmer zunächst ab und lässt sie erst hinein, wenn die Kerzen am Baum entzündet und die Geschenke aufgebaut sind. Denn die Geschenke für die Kinder werden vom Christkind oder vom Weihnachtsmann gebracht.</a:t>
            </a:r>
            <a:endParaRPr lang="pl-PL" sz="2300">
              <a:latin typeface="Bodoni MT Black" pitchFamily="18" charset="0"/>
            </a:endParaRPr>
          </a:p>
        </p:txBody>
      </p:sp>
      <p:pic>
        <p:nvPicPr>
          <p:cNvPr id="5" name="Picture 2"/>
          <p:cNvPicPr>
            <a:picLocks noChangeAspect="1" noChangeArrowheads="1"/>
          </p:cNvPicPr>
          <p:nvPr/>
        </p:nvPicPr>
        <p:blipFill>
          <a:blip r:embed="rId2">
            <a:extLst>
              <a:ext uri="{28A0092B-C50C-407E-A947-70E740481C1C}"/>
            </a:extLst>
          </a:blip>
          <a:srcRect/>
          <a:stretch>
            <a:fillRect/>
          </a:stretch>
        </p:blipFill>
        <p:spPr bwMode="auto">
          <a:xfrm>
            <a:off x="5004048" y="1052736"/>
            <a:ext cx="3857625" cy="5143500"/>
          </a:xfrm>
          <a:prstGeom prst="rect">
            <a:avLst/>
          </a:prstGeom>
          <a:ln>
            <a:noFill/>
          </a:ln>
          <a:effectLst>
            <a:softEdge rad="112500"/>
          </a:effectLst>
          <a:extLst>
            <a:ext uri="{909E8E84-426E-40DD-AFC4-6F175D3DCCD1}"/>
            <a:ext uri="{91240B29-F687-4F45-9708-019B960494DF}"/>
          </a:extLst>
        </p:spPr>
      </p:pic>
      <p:sp>
        <p:nvSpPr>
          <p:cNvPr id="19461" name="Прямоугольник 5"/>
          <p:cNvSpPr>
            <a:spLocks noChangeArrowheads="1"/>
          </p:cNvSpPr>
          <p:nvPr/>
        </p:nvSpPr>
        <p:spPr bwMode="auto">
          <a:xfrm>
            <a:off x="2967038" y="222250"/>
            <a:ext cx="2867025" cy="830263"/>
          </a:xfrm>
          <a:prstGeom prst="rect">
            <a:avLst/>
          </a:prstGeom>
          <a:noFill/>
          <a:ln w="9525">
            <a:noFill/>
            <a:miter lim="800000"/>
            <a:headEnd/>
            <a:tailEnd/>
          </a:ln>
        </p:spPr>
        <p:txBody>
          <a:bodyPr wrap="none">
            <a:spAutoFit/>
          </a:bodyPr>
          <a:lstStyle/>
          <a:p>
            <a:r>
              <a:rPr lang="pl-PL" sz="4800">
                <a:solidFill>
                  <a:srgbClr val="FF0000"/>
                </a:solidFill>
                <a:latin typeface="Chiller"/>
              </a:rPr>
              <a:t>GESCHENKEN</a:t>
            </a:r>
            <a:endParaRPr lang="ru-RU" sz="4800">
              <a:solidFill>
                <a:srgbClr val="FF0000"/>
              </a:solidFill>
              <a:latin typeface="Verdana" pitchFamily="34" charset="0"/>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ctrTitle"/>
          </p:nvPr>
        </p:nvSpPr>
        <p:spPr>
          <a:xfrm>
            <a:off x="1009650" y="3306763"/>
            <a:ext cx="7116763" cy="1470025"/>
          </a:xfrm>
        </p:spPr>
        <p:txBody>
          <a:bodyPr/>
          <a:lstStyle/>
          <a:p>
            <a:endParaRPr lang="ru-RU" smtClean="0">
              <a:cs typeface="Trebuchet MS" pitchFamily="34" charset="0"/>
            </a:endParaRPr>
          </a:p>
        </p:txBody>
      </p:sp>
      <p:sp>
        <p:nvSpPr>
          <p:cNvPr id="20482" name="Подзаголовок 2"/>
          <p:cNvSpPr>
            <a:spLocks noGrp="1"/>
          </p:cNvSpPr>
          <p:nvPr>
            <p:ph type="subTitle" idx="1"/>
          </p:nvPr>
        </p:nvSpPr>
        <p:spPr>
          <a:xfrm>
            <a:off x="468313" y="260350"/>
            <a:ext cx="8567737" cy="862013"/>
          </a:xfrm>
        </p:spPr>
        <p:txBody>
          <a:bodyPr/>
          <a:lstStyle/>
          <a:p>
            <a:r>
              <a:rPr lang="de-DE" sz="2800" smtClean="0">
                <a:solidFill>
                  <a:srgbClr val="002060"/>
                </a:solidFill>
                <a:latin typeface="Britannic Bold"/>
              </a:rPr>
              <a:t>Zu Weihnachten bekommen die Kinder die meisten Geschenke und deshalb warten sie voller Ungeduld darauf. In manchen Familien legt man die Geschenke am späten Nachmittag unter den Weihnachtsbaum in anderen Familien verkleidet sich ein Verwandter oder Bekannter als Weihnachtsmann und bringt sie den Kindern</a:t>
            </a:r>
            <a:endParaRPr lang="ru-RU" sz="2800" smtClean="0">
              <a:solidFill>
                <a:srgbClr val="002060"/>
              </a:solidFill>
            </a:endParaRPr>
          </a:p>
        </p:txBody>
      </p:sp>
      <p:pic>
        <p:nvPicPr>
          <p:cNvPr id="4098" name="Picture 2" descr="C:\Users\Стефан\Desktop\0020-036-Prazdniki-v-Germanii.jpg"/>
          <p:cNvPicPr>
            <a:picLocks noChangeAspect="1" noChangeArrowheads="1"/>
          </p:cNvPicPr>
          <p:nvPr/>
        </p:nvPicPr>
        <p:blipFill>
          <a:blip r:embed="rId2">
            <a:extLst>
              <a:ext uri="{28A0092B-C50C-407E-A947-70E740481C1C}"/>
            </a:extLst>
          </a:blip>
          <a:srcRect/>
          <a:stretch>
            <a:fillRect/>
          </a:stretch>
        </p:blipFill>
        <p:spPr bwMode="auto">
          <a:xfrm>
            <a:off x="1509548" y="3284984"/>
            <a:ext cx="5976663" cy="3456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355897"/>
            <a:ext cx="7416824" cy="1470025"/>
          </a:xfrm>
        </p:spPr>
        <p:txBody>
          <a:bodyPr rtlCol="0">
            <a:noAutofit/>
          </a:bodyPr>
          <a:lstStyle/>
          <a:p>
            <a:pPr fontAlgn="auto">
              <a:spcAft>
                <a:spcPts val="0"/>
              </a:spcAft>
              <a:defRPr/>
            </a:pPr>
            <a:r>
              <a:rPr lang="ru-RU"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mj-ea"/>
              </a:rPr>
              <a:t>	</a:t>
            </a:r>
            <a:r>
              <a:rPr lang="pl-PL"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mj-ea"/>
              </a:rPr>
              <a:t>Der Weihnachtsmann</a:t>
            </a:r>
            <a:endParaRPr lang="ru-R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mj-ea"/>
            </a:endParaRPr>
          </a:p>
        </p:txBody>
      </p:sp>
      <p:sp>
        <p:nvSpPr>
          <p:cNvPr id="3" name="Подзаголовок 2"/>
          <p:cNvSpPr>
            <a:spLocks noGrp="1"/>
          </p:cNvSpPr>
          <p:nvPr>
            <p:ph type="subTitle" idx="1"/>
          </p:nvPr>
        </p:nvSpPr>
        <p:spPr>
          <a:xfrm>
            <a:off x="539750" y="1989138"/>
            <a:ext cx="4103688" cy="1273175"/>
          </a:xfrm>
        </p:spPr>
        <p:txBody>
          <a:bodyPr rtlCol="0">
            <a:normAutofit fontScale="25000" lnSpcReduction="20000"/>
          </a:bodyPr>
          <a:lstStyle/>
          <a:p>
            <a:pPr fontAlgn="auto">
              <a:buFont typeface="Wingdings 2" charset="2"/>
              <a:buNone/>
              <a:defRPr/>
            </a:pPr>
            <a:r>
              <a:rPr lang="pl-PL" sz="9600" dirty="0">
                <a:latin typeface="Harrington" pitchFamily="82" charset="0"/>
              </a:rPr>
              <a:t>I</a:t>
            </a:r>
            <a:r>
              <a:rPr lang="de-DE" sz="9600" dirty="0" err="1">
                <a:latin typeface="Harrington" pitchFamily="82" charset="0"/>
              </a:rPr>
              <a:t>st</a:t>
            </a:r>
            <a:r>
              <a:rPr lang="de-DE" sz="9600" dirty="0">
                <a:latin typeface="Harrington" pitchFamily="82" charset="0"/>
              </a:rPr>
              <a:t> wie Halloween ein Reimport aus Amerika, wo der durch europäische Einwanderer eingeführte Nikolaus zum Weihnachtsmann wurde. Viele Kinder in Deutschland wissen daher oftmals nicht mehr, dass der Nikolaus und der Weihnachtsmann eigentlich ein und dieselbe Person sind.</a:t>
            </a:r>
            <a:endParaRPr lang="pl-PL" sz="9600" dirty="0">
              <a:latin typeface="Harrington" pitchFamily="82" charset="0"/>
            </a:endParaRPr>
          </a:p>
          <a:p>
            <a:pPr fontAlgn="auto">
              <a:buFont typeface="Wingdings 2" charset="2"/>
              <a:buNone/>
              <a:defRPr/>
            </a:pPr>
            <a:endParaRPr lang="ru-RU" dirty="0"/>
          </a:p>
        </p:txBody>
      </p:sp>
      <p:pic>
        <p:nvPicPr>
          <p:cNvPr id="21507" name="Picture 2"/>
          <p:cNvPicPr>
            <a:picLocks noChangeAspect="1" noChangeArrowheads="1"/>
          </p:cNvPicPr>
          <p:nvPr/>
        </p:nvPicPr>
        <p:blipFill>
          <a:blip r:embed="rId2"/>
          <a:srcRect/>
          <a:stretch>
            <a:fillRect/>
          </a:stretch>
        </p:blipFill>
        <p:spPr bwMode="auto">
          <a:xfrm>
            <a:off x="5116513" y="1557338"/>
            <a:ext cx="3632200" cy="50133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TM02455519[[fn=Зима]]</Template>
  <TotalTime>155</TotalTime>
  <Words>354</Words>
  <Application>Microsoft Office PowerPoint</Application>
  <PresentationFormat>Экран (4:3)</PresentationFormat>
  <Paragraphs>14</Paragraphs>
  <Slides>10</Slides>
  <Notes>0</Notes>
  <HiddenSlides>0</HiddenSlides>
  <MMClips>0</MMClips>
  <ScaleCrop>false</ScaleCrop>
  <HeadingPairs>
    <vt:vector size="6" baseType="variant">
      <vt:variant>
        <vt:lpstr>Использованные шрифты</vt:lpstr>
      </vt:variant>
      <vt:variant>
        <vt:i4>12</vt:i4>
      </vt:variant>
      <vt:variant>
        <vt:lpstr>Шаблон оформления</vt:lpstr>
      </vt:variant>
      <vt:variant>
        <vt:i4>2</vt:i4>
      </vt:variant>
      <vt:variant>
        <vt:lpstr>Заголовки слайдов</vt:lpstr>
      </vt:variant>
      <vt:variant>
        <vt:i4>10</vt:i4>
      </vt:variant>
    </vt:vector>
  </HeadingPairs>
  <TitlesOfParts>
    <vt:vector size="24" baseType="lpstr">
      <vt:lpstr>Verdana</vt:lpstr>
      <vt:lpstr>Arial</vt:lpstr>
      <vt:lpstr>Trebuchet MS</vt:lpstr>
      <vt:lpstr>Wingdings 2</vt:lpstr>
      <vt:lpstr>Calibri</vt:lpstr>
      <vt:lpstr>Cooper Black</vt:lpstr>
      <vt:lpstr>Rockwell Condensed</vt:lpstr>
      <vt:lpstr>Bodoni MT Black</vt:lpstr>
      <vt:lpstr>Harrington</vt:lpstr>
      <vt:lpstr>Algerian</vt:lpstr>
      <vt:lpstr>Chiller</vt:lpstr>
      <vt:lpstr>Britannic Bold</vt:lpstr>
      <vt:lpstr>Winter</vt:lpstr>
      <vt:lpstr>Winter</vt:lpstr>
      <vt:lpstr>Слайд 1</vt:lpstr>
      <vt:lpstr>Слайд 2</vt:lpstr>
      <vt:lpstr>Слайд 3</vt:lpstr>
      <vt:lpstr>Слайд 4</vt:lpstr>
      <vt:lpstr>Auch die traditionellen Weihnachtsmärkte öffnen mit der Adventszeit ihre Tore. An den zahlreichen lichtgeschmückten Ständen werden Christbaumschmuck, Kerzen, Glühwein und allerlei andere Weihnachtsspezialitäten angeboten. Weihnachts - oder Christkindlesmärkte gibt es seit dem 14. Jahrhundert. Um ihre Waren auch vor Weihnachten verkaufen zu können, kamen einst Handwerker und Zuckerbäcker auf die Idee, auf den Marktplätzen Stände mit ihren Waren zu errichten. Dieser Brauch verbreitete sich schnell und um mehr Marktbesucher anzulocken, wurden geröstete Mandeln, Kastanien und Nüsse angeboten </vt:lpstr>
      <vt:lpstr>Unter dem Christbaum wird eine Krippe aufgestellt, d.h. ein kleiner aus Holz nachgebildeter Stall, in dem das neugeborene Jesuskind mit seinen Eltern, den Hirten und den Tieren liegt. In Deutschland ist die Variation an Krippen sehr groß. In Kirchen werden auch große Krippen aufgebaut. </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Стефан</dc:creator>
  <cp:lastModifiedBy>Анна</cp:lastModifiedBy>
  <cp:revision>10</cp:revision>
  <dcterms:created xsi:type="dcterms:W3CDTF">2015-12-14T16:29:46Z</dcterms:created>
  <dcterms:modified xsi:type="dcterms:W3CDTF">2018-02-23T16:57:21Z</dcterms:modified>
</cp:coreProperties>
</file>