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61" r:id="rId5"/>
    <p:sldId id="259" r:id="rId6"/>
    <p:sldId id="258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BA4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27F7A8-119B-471A-94D8-BF963CF89C28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2557BD-3E63-4025-9298-8F33ECF6B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EC7162-4765-4647-A6DC-6302105001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680310"/>
            <a:ext cx="70244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1749245"/>
            <a:ext cx="578482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5C97-3E25-40FD-82F8-8EE7943570FA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D02B-8E2F-4ADB-B2F7-5E3C39362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633F-1C65-4FFA-830A-C4698384D560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4EB4-788D-4F5C-AF31-A1DD300A6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D620-8CA1-497C-99D3-11F762A8D473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1CC1-DF78-46A1-A316-27A6B9660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D33A-4F65-43F9-89AB-51D5D4A802ED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FACF-3257-4E59-802C-3559B4D5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358F-37CA-4CD2-83F3-B5CB7C48D711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291C-930B-438F-80F7-7E7F5FA9C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5746-8A6A-4259-BC93-97E40EA43330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25A3-2A5F-4E64-B5FC-C63240F00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16551-EB49-4CFD-8287-35DB6E1556A2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A248-C05D-4EEF-A0C1-46D056535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94B7-6114-4A07-8DF8-C2B12F32C92D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9827-F520-426C-981C-19CDA418D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4321-492D-41AA-B45F-E7E89C338249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32BD-9A2D-41DE-BA62-9D0ECBF8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8283-7B74-4638-9764-A641CBCCA6A7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17BF-C1D4-4BE3-AB2A-8B8AB5DB9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75C3-FE0E-4971-9F40-3582141DF1B4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D19B-360D-4BEB-B7BA-E0A231C4D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B92B-91E6-4570-AC64-2A868BB4D0FF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B456-5342-47BE-86D4-BEF1CC0E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CEF66-8584-433E-AEB8-14CCA15BC1C1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5B6E8-673B-4E67-BAF6-A3CC85F0B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96863" y="833438"/>
            <a:ext cx="4733925" cy="858837"/>
          </a:xfrm>
        </p:spPr>
        <p:txBody>
          <a:bodyPr/>
          <a:lstStyle/>
          <a:p>
            <a:r>
              <a:rPr lang="en-US" sz="7200" smtClean="0">
                <a:solidFill>
                  <a:srgbClr val="FF0000"/>
                </a:solidFill>
              </a:rPr>
              <a:t>Mein Lieblingstier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3" y="2876550"/>
            <a:ext cx="3308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3" y="527050"/>
            <a:ext cx="6099175" cy="1143000"/>
          </a:xfrm>
        </p:spPr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Mein Lieblingstier ist die Katze. Ich habe eine Katze. Sie heißt Businka. Sie ist noch das Kätzchen.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225911"/>
            <a:ext cx="3516521" cy="46886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029" t="-1" b="12500"/>
          <a:stretch/>
        </p:blipFill>
        <p:spPr>
          <a:xfrm>
            <a:off x="4230776" y="2818180"/>
            <a:ext cx="4888726" cy="32068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741613" y="331788"/>
            <a:ext cx="4752975" cy="1681162"/>
          </a:xfrm>
        </p:spPr>
        <p:txBody>
          <a:bodyPr/>
          <a:lstStyle/>
          <a:p>
            <a:r>
              <a:rPr lang="en-US" sz="4800" smtClean="0">
                <a:solidFill>
                  <a:srgbClr val="FF0000"/>
                </a:solidFill>
              </a:rPr>
              <a:t>Sie ist grauweiß.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17900" y="2207360"/>
            <a:ext cx="4239347" cy="5011947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b="30382"/>
          <a:stretch/>
        </p:blipFill>
        <p:spPr>
          <a:xfrm>
            <a:off x="5757247" y="2402395"/>
            <a:ext cx="3326142" cy="46218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76238" y="0"/>
            <a:ext cx="4959350" cy="3081338"/>
          </a:xfrm>
        </p:spPr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B</a:t>
            </a:r>
            <a:r>
              <a:rPr lang="en-US" smtClean="0">
                <a:solidFill>
                  <a:srgbClr val="FF0000"/>
                </a:solidFill>
              </a:rPr>
              <a:t>usinka</a:t>
            </a:r>
            <a:r>
              <a:rPr lang="de-DE" smtClean="0">
                <a:solidFill>
                  <a:srgbClr val="FF0000"/>
                </a:solidFill>
              </a:rPr>
              <a:t> fängt manchmal die Mäuse. Aber sie isst die Mäuse nicht. Sie mag das Fleisch, den Fisch, die Eier essen.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/>
            </a:extLst>
          </a:blip>
          <a:srcRect l="10270" t="11554" b="30674"/>
          <a:stretch/>
        </p:blipFill>
        <p:spPr>
          <a:xfrm>
            <a:off x="1365195" y="2948253"/>
            <a:ext cx="3664920" cy="3817625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9618"/>
          <a:stretch/>
        </p:blipFill>
        <p:spPr>
          <a:xfrm>
            <a:off x="5335525" y="1676412"/>
            <a:ext cx="3359510" cy="49560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2281238" y="344488"/>
            <a:ext cx="6710362" cy="20161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Businka mag spielen. Wir spielen und laufen jeden Tag.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92245" y="2054655"/>
            <a:ext cx="6251755" cy="4803345"/>
          </a:xfrm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925" y="1270000"/>
            <a:ext cx="9764713" cy="1143000"/>
          </a:xfrm>
        </p:spPr>
        <p:txBody>
          <a:bodyPr/>
          <a:lstStyle/>
          <a:p>
            <a:pPr algn="ctr"/>
            <a:r>
              <a:rPr lang="en-US" sz="5400" smtClean="0">
                <a:solidFill>
                  <a:srgbClr val="FF0000"/>
                </a:solidFill>
              </a:rPr>
              <a:t>Danke für Ihre Aufmerksamkeit </a:t>
            </a:r>
            <a:r>
              <a:rPr lang="ru-RU" sz="5400" smtClean="0">
                <a:solidFill>
                  <a:srgbClr val="FF0000"/>
                </a:solidFill>
              </a:rPr>
              <a:t>!</a:t>
            </a:r>
            <a:r>
              <a:rPr lang="en-US" sz="5900" smtClean="0">
                <a:solidFill>
                  <a:srgbClr val="FF0000"/>
                </a:solidFill>
              </a:rPr>
              <a:t/>
            </a:r>
            <a:br>
              <a:rPr lang="en-US" sz="5900" smtClean="0">
                <a:solidFill>
                  <a:srgbClr val="FF0000"/>
                </a:solidFill>
              </a:rPr>
            </a:br>
            <a:r>
              <a:rPr lang="en-US" sz="5900" smtClean="0">
                <a:solidFill>
                  <a:srgbClr val="FF0000"/>
                </a:solidFill>
              </a:rPr>
              <a:t> </a:t>
            </a:r>
            <a:endParaRPr lang="ru-RU" sz="5900" smtClean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8720" y="2406649"/>
            <a:ext cx="4581150" cy="445135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endParaRPr lang="ru-RU" sz="440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684213" y="2708275"/>
            <a:ext cx="8229600" cy="308451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de-D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ERSTELLT VON DER SCHÜLERIN 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 typeface="Arial" charset="0"/>
              <a:buNone/>
            </a:pPr>
            <a:r>
              <a:rPr lang="de-D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DER 8. KLASSE „A“ </a:t>
            </a:r>
          </a:p>
          <a:p>
            <a:pPr algn="r">
              <a:buFont typeface="Arial" charset="0"/>
              <a:buNone/>
            </a:pPr>
            <a:r>
              <a:rPr lang="de-D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 GYMNASIUMS N12 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buFont typeface="Arial" charset="0"/>
              <a:buNone/>
            </a:pPr>
            <a:r>
              <a:rPr lang="de-D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MARIJA NEPLJUEWA 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79838" y="594995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/>
              <a:t>2016</a:t>
            </a:r>
            <a:endParaRPr lang="ru-RU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71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Mein Lieblingstier</vt:lpstr>
      <vt:lpstr>Mein Lieblingstier ist die Katze. Ich habe eine Katze. Sie heißt Businka. Sie ist noch das Kätzchen.</vt:lpstr>
      <vt:lpstr>Sie ist grauweiß. </vt:lpstr>
      <vt:lpstr>Businka fängt manchmal die Mäuse. Aber sie isst die Mäuse nicht. Sie mag das Fleisch, den Fisch, die Eier essen.</vt:lpstr>
      <vt:lpstr>Businka mag spielen. Wir spielen und laufen jeden Tag.</vt:lpstr>
      <vt:lpstr>Danke für Ihre Aufmerksamkeit !  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Анна</cp:lastModifiedBy>
  <cp:revision>24</cp:revision>
  <dcterms:created xsi:type="dcterms:W3CDTF">2013-08-21T19:17:07Z</dcterms:created>
  <dcterms:modified xsi:type="dcterms:W3CDTF">2018-02-23T16:48:30Z</dcterms:modified>
</cp:coreProperties>
</file>