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5CCB2-7AAB-458A-93CC-E6F1365EB467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B31E-6273-45D0-8658-3FAEC0450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46E7-84A7-4DBA-93E3-69286DDCD132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6F51-A0C7-44F4-A130-8249EE5EB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25E5-D32B-4AE0-B2C6-19880AD4C35C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06336-9480-4BE8-949A-2B0FB9210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AE6B-9B1D-4A79-92CE-E62B1F944390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521B-F36D-472B-8D71-FC6388072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A683-C69A-4D3A-8392-1AF9828774E2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34DA-9513-4527-82F5-79333EA47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F689-8217-4936-9463-0C1E2AD62D55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F50C-B094-4DD9-B800-BFD545B9D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BCF31-0AE4-434F-8E13-E22FA6108B11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25F8-1834-4477-B9FA-2ED6DEDCE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96A7-70E8-4C93-8AD5-D91A82921475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BF3F-4D75-4B9D-B57E-5D876CEB7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049C-AC50-441F-9753-5F66072B228F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9F1D1-244A-40CE-836D-4A6A7EE45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C4BF-7759-4EF4-BDCE-4AA88550485C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BC6D-C926-4622-9D06-D49493AD6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5BB6-A5E2-4D09-8096-AE8A4E1B3E1B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D4E2-1A47-45EF-94EF-34E2FBEBA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897DEC-B59D-4C83-BAA7-13EA00AE8351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CF9742-0C37-4CDE-B349-2879C9667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6" r:id="rId2"/>
    <p:sldLayoutId id="2147483805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6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/>
              <a:t>Heinrich Heine </a:t>
            </a:r>
            <a:endParaRPr lang="ru-RU" sz="8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508500"/>
            <a:ext cx="7854950" cy="1368425"/>
          </a:xfrm>
        </p:spPr>
        <p:txBody>
          <a:bodyPr/>
          <a:lstStyle/>
          <a:p>
            <a:pPr marR="0" eaLnBrk="1" hangingPunct="1"/>
            <a:r>
              <a:rPr lang="de-DE" sz="230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ERSTELLT VON DER SCHÜLERIN </a:t>
            </a:r>
            <a:endParaRPr lang="ru-RU" sz="2300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eaLnBrk="1" hangingPunct="1"/>
            <a:r>
              <a:rPr lang="de-DE" sz="230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DER 9. KLASSE „B“ DES GYMNASIUMS N12 </a:t>
            </a:r>
            <a:endParaRPr lang="ru-RU" sz="2300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eaLnBrk="1" hangingPunct="1"/>
            <a:r>
              <a:rPr lang="de-DE" sz="230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EWGENIJA KUZNETSOWA</a:t>
            </a:r>
            <a:endParaRPr lang="ru-RU" sz="2300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700338" y="6237288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/>
              <a:t>2016</a:t>
            </a:r>
            <a:endParaRPr lang="ru-RU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6962_6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14438"/>
            <a:ext cx="3744913" cy="5000625"/>
          </a:xfrm>
        </p:spPr>
      </p:pic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de-DE" smtClean="0">
                <a:latin typeface="Times New Roman" pitchFamily="18" charset="0"/>
                <a:cs typeface="Times New Roman" pitchFamily="18" charset="0"/>
              </a:rPr>
              <a:t>Heinrich Heine gehört zu den reichsten lyrischen Begabungen im 19 Jahrhundert. Seine Gedichte wurden in vielen Sprachen übersetzt. </a:t>
            </a:r>
            <a:r>
              <a:rPr lang="de-DE" smtClean="0"/>
              <a:t/>
            </a:r>
            <a:br>
              <a:rPr lang="de-DE" smtClean="0"/>
            </a:br>
            <a:endParaRPr lang="ru-RU" smtClean="0"/>
          </a:p>
        </p:txBody>
      </p:sp>
      <p:pic>
        <p:nvPicPr>
          <p:cNvPr id="14340" name="Picture 4" descr="http://www.prikolnianekdot.ru/web/gifnovi/1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4643438"/>
            <a:ext cx="1785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67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8258175" cy="19288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de-DE" smtClean="0">
                <a:latin typeface="Times New Roman" pitchFamily="18" charset="0"/>
                <a:cs typeface="Times New Roman" pitchFamily="18" charset="0"/>
              </a:rPr>
              <a:t>Zu seinen wichtigsten poetischen Sammlungen gehören: «Buch der Lieder», «Reisebilder», «Deutschland».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tbiu_p-JL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143250"/>
            <a:ext cx="2428875" cy="3214688"/>
          </a:xfrm>
        </p:spPr>
      </p:pic>
      <p:pic>
        <p:nvPicPr>
          <p:cNvPr id="1026" name="Picture 2" descr="http://www.shnufi.ru/images/bigpics/9283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214688"/>
            <a:ext cx="2286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ecx.images-amazon.com/images/I/41fx2h5-t9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214688"/>
            <a:ext cx="2286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5068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de-DE" smtClean="0">
                <a:latin typeface="Times New Roman" pitchFamily="18" charset="0"/>
                <a:cs typeface="Times New Roman" pitchFamily="18" charset="0"/>
              </a:rPr>
              <a:t>Besonders beliebt ist das Gedicht «Lorelei»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 Das Thema der schönen Jungfrau auf dem Felsen wurde von vielen Dichtern verarbeitet. Heines Gedichte wurden am bekanntesten und haben den Volksliedcharakter angenommen.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f4548_5448dfca_X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357313"/>
            <a:ext cx="3786188" cy="4997450"/>
          </a:xfrm>
        </p:spPr>
      </p:pic>
      <p:pic>
        <p:nvPicPr>
          <p:cNvPr id="16388" name="Picture 2" descr="http://3.bp.blogspot.com/-81eXRL3MRyg/U3QzvJtpBPI/AAAAAAAADgc/4HMd1uWeIkE/s1600/13080601334154878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000625"/>
            <a:ext cx="226377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8258175" cy="13573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de-DE" smtClean="0"/>
              <a:t>Ich mag lesen. Mein Lieblingsbuch ist  </a:t>
            </a:r>
            <a:r>
              <a:rPr lang="en-US" smtClean="0"/>
              <a:t>“Drei Kameraden”</a:t>
            </a:r>
            <a:r>
              <a:rPr lang="ru-RU" smtClean="0"/>
              <a:t>. </a:t>
            </a:r>
            <a:endParaRPr lang="de-DE" smtClean="0"/>
          </a:p>
          <a:p>
            <a:pPr eaLnBrk="1" hangingPunct="1"/>
            <a:endParaRPr lang="ru-RU" smtClean="0"/>
          </a:p>
        </p:txBody>
      </p:sp>
      <p:pic>
        <p:nvPicPr>
          <p:cNvPr id="7" name="Содержимое 6" descr="576574_1920x1080x5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071813"/>
            <a:ext cx="4110037" cy="3206750"/>
          </a:xfrm>
        </p:spPr>
      </p:pic>
      <p:pic>
        <p:nvPicPr>
          <p:cNvPr id="16386" name="Picture 2" descr="http://media.beta.vashdosug.ru/media/615342/1260x600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071813"/>
            <a:ext cx="4429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animatieplaatjes.nl/plaatjesU/uilen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1071563"/>
            <a:ext cx="15001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de-DE" sz="4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Vielen Dank für Ihre Aufmerksamkeit!!!!</a:t>
            </a:r>
            <a:endParaRPr lang="ru-RU" sz="45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sz="half" idx="1"/>
          </p:nvPr>
        </p:nvSpPr>
        <p:spPr>
          <a:xfrm>
            <a:off x="2411413" y="18446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Объект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85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Vielen Dank für Ihre Aufmerksamkeit!!!!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Heinrich Heine</dc:title>
  <dc:creator>Женя</dc:creator>
  <cp:lastModifiedBy>Анна</cp:lastModifiedBy>
  <cp:revision>8</cp:revision>
  <dcterms:created xsi:type="dcterms:W3CDTF">2016-05-10T17:53:39Z</dcterms:created>
  <dcterms:modified xsi:type="dcterms:W3CDTF">2018-02-23T15:25:54Z</dcterms:modified>
</cp:coreProperties>
</file>