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FC8F-682A-41CA-A042-C24937583703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8C96-2BCC-4D2E-BF40-CC574F68C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6EF6-D316-47B6-9660-6F5682FEC47E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3958-7676-469A-AB58-67A2FEA43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60C2-97FF-48D3-86D6-5B8E8ECBCB7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1F5F2-1880-4439-804E-AFF08DC8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A661-AE26-47AA-A03A-3E81FEE4F60D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11D2-3DD1-45BA-A956-197E0D1FE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0C13-26A6-4ACF-A438-3C26DEC99F5B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B63C-E948-4953-A090-295885410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BED5-DD0D-47B3-BCD5-AB57F838A7F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8AC2-CE57-4758-8224-E2038D32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95C5-70DA-430D-8CCA-07B69CB4BB4F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E427-4F9D-4171-A716-2074D7696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22D2-9C1B-4487-AD0D-307B47558C9D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CB5A-AB3C-4DF6-A428-94C196286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F89C-0C6C-42B4-935C-7481976A793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052E-823C-4117-B9C9-FCAA94B77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A44E-271B-4217-B41B-64C49C38DC5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3C75-C93A-4D1C-BF80-2978F00C7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9A18-F66B-4F6A-B14B-CE06079B4A28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BADA-91FF-4427-86E7-AFAA438B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B5D2ED-4B31-4504-BD58-3228AC39782F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40C086-527F-4AC3-A518-AD21590C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6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007622" cy="18430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Die Berliner  Sehenswürdigkeiten.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221163"/>
            <a:ext cx="6400800" cy="1012825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de-DE" sz="2100" smtClean="0"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ERSTELLT VON DER SCHÜLERIN </a:t>
            </a:r>
            <a:endParaRPr lang="ru-RU" sz="2100" smtClean="0">
              <a:effectLst>
                <a:outerShdw blurRad="38100" dist="38100" dir="2700000" algn="tl">
                  <a:srgbClr val="69676D"/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de-DE" sz="2100" smtClean="0"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DER 9. KLASSE „B“ DES GYMNASIUMS N12 </a:t>
            </a:r>
            <a:endParaRPr lang="ru-RU" sz="2100" smtClean="0">
              <a:effectLst>
                <a:outerShdw blurRad="38100" dist="38100" dir="2700000" algn="tl">
                  <a:srgbClr val="69676D"/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de-DE" sz="2100" smtClean="0"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EWGENIJA KUZNETSOWA </a:t>
            </a:r>
            <a:endParaRPr lang="ru-RU" sz="2100" smtClean="0"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3575" y="594995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2015</a:t>
            </a:r>
            <a:endParaRPr lang="ru-RU" b="1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8186738" cy="1214437"/>
          </a:xfrm>
        </p:spPr>
        <p:txBody>
          <a:bodyPr/>
          <a:lstStyle/>
          <a:p>
            <a:r>
              <a:rPr lang="de-DE" smtClean="0"/>
              <a:t>Berlin ist die deutsche Hauptstadt . In Berlin gibt es viele schöne Sehenswürdigkeiten</a:t>
            </a:r>
            <a:r>
              <a:rPr lang="ru-RU" smtClean="0"/>
              <a:t>.</a:t>
            </a:r>
          </a:p>
        </p:txBody>
      </p:sp>
      <p:pic>
        <p:nvPicPr>
          <p:cNvPr id="14339" name="Содержимое 4" descr="motto_net_ua-355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214563"/>
            <a:ext cx="7929563" cy="43576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de-DE" dirty="0" smtClean="0"/>
              <a:t>Reichstag.</a:t>
            </a:r>
            <a:endParaRPr lang="ru-RU" dirty="0"/>
          </a:p>
        </p:txBody>
      </p:sp>
      <p:pic>
        <p:nvPicPr>
          <p:cNvPr id="15362" name="Содержимое 5" descr="Rejhsta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00188"/>
            <a:ext cx="8229600" cy="485775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4038600" cy="3786188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dirty="0" smtClean="0"/>
              <a:t> Der Reichstag ist heute einer der meist besuchten Sehenswürdigkeiten Berlins. Die gläserne Kuppel des Reichstages ist eine beliebte Touristenattraktion.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6387" name="Содержимое 4" descr="Reichstag_Cuppola_f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28625"/>
            <a:ext cx="4038600" cy="3225800"/>
          </a:xfrm>
        </p:spPr>
      </p:pic>
      <p:pic>
        <p:nvPicPr>
          <p:cNvPr id="16388" name="Picture 2" descr="C:\Users\Женя\Desktop\3165086979_dff80405e0_b1-e1418137471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857625"/>
            <a:ext cx="41592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Das </a:t>
            </a:r>
            <a:r>
              <a:rPr lang="en-US" dirty="0" err="1" smtClean="0"/>
              <a:t>Brandenburger</a:t>
            </a:r>
            <a:r>
              <a:rPr lang="en-US" dirty="0" smtClean="0"/>
              <a:t> Tor.</a:t>
            </a:r>
            <a:endParaRPr lang="ru-RU" dirty="0"/>
          </a:p>
        </p:txBody>
      </p:sp>
      <p:pic>
        <p:nvPicPr>
          <p:cNvPr id="17410" name="Содержимое 3" descr="berl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85875"/>
            <a:ext cx="7786688" cy="52578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Содержимое 4" descr="02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571500"/>
            <a:ext cx="4071937" cy="26860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857625"/>
            <a:ext cx="4643438" cy="2268538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Heute</a:t>
            </a:r>
            <a:r>
              <a:rPr lang="en-US" dirty="0" smtClean="0"/>
              <a:t>  </a:t>
            </a:r>
            <a:r>
              <a:rPr lang="en-US" dirty="0" err="1" smtClean="0"/>
              <a:t>ist</a:t>
            </a:r>
            <a:r>
              <a:rPr lang="en-US" dirty="0" smtClean="0"/>
              <a:t> d</a:t>
            </a:r>
            <a:r>
              <a:rPr lang="de-DE" dirty="0" err="1" smtClean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Brandenburger</a:t>
            </a:r>
            <a:r>
              <a:rPr lang="en-US" dirty="0" smtClean="0"/>
              <a:t> Tor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Nationalsymbol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Einheit und </a:t>
            </a:r>
            <a:r>
              <a:rPr lang="en-US" dirty="0" err="1" smtClean="0"/>
              <a:t>somit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der </a:t>
            </a:r>
            <a:r>
              <a:rPr lang="en-US" dirty="0" err="1" smtClean="0"/>
              <a:t>berühmtesten</a:t>
            </a:r>
            <a:r>
              <a:rPr lang="en-US" dirty="0" smtClean="0"/>
              <a:t> </a:t>
            </a:r>
            <a:r>
              <a:rPr lang="en-US" dirty="0" err="1" smtClean="0"/>
              <a:t>Wahrzeichen</a:t>
            </a:r>
            <a:r>
              <a:rPr lang="en-US" dirty="0" smtClean="0"/>
              <a:t> der </a:t>
            </a:r>
            <a:r>
              <a:rPr lang="en-US" dirty="0" err="1" smtClean="0"/>
              <a:t>Stadt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8436" name="Picture 2" descr="C:\Users\Женя\Desktop\kartinki24_city_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8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Das Rote </a:t>
            </a:r>
            <a:r>
              <a:rPr lang="en-US" dirty="0" err="1" smtClean="0"/>
              <a:t>Rathaus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9458" name="Содержимое 3" descr="Rotes_Rathau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00200"/>
            <a:ext cx="7786688" cy="49720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38"/>
            <a:ext cx="8472488" cy="1428750"/>
          </a:xfrm>
        </p:spPr>
        <p:txBody>
          <a:bodyPr/>
          <a:lstStyle/>
          <a:p>
            <a:r>
              <a:rPr lang="de-DE" smtClean="0"/>
              <a:t>Wegen seiner Fassade wird es im Volksmund Rotes Rathaus genannt. Das Rote Rathaus ist der Sitz des Bürgermeisters.</a:t>
            </a:r>
            <a:endParaRPr lang="ru-RU" smtClean="0"/>
          </a:p>
        </p:txBody>
      </p:sp>
      <p:pic>
        <p:nvPicPr>
          <p:cNvPr id="20483" name="Содержимое 4" descr="09c51500a3b5d3b3fce568b519cdcf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928688"/>
            <a:ext cx="3429000" cy="4000500"/>
          </a:xfrm>
        </p:spPr>
      </p:pic>
      <p:pic>
        <p:nvPicPr>
          <p:cNvPr id="20484" name="Picture 2" descr="C:\Users\Женя\Desktop\440026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44291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err="1" smtClean="0"/>
              <a:t>Vielen</a:t>
            </a:r>
            <a:r>
              <a:rPr lang="en-US" dirty="0" smtClean="0"/>
              <a:t> Dank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ru-RU" dirty="0" err="1" smtClean="0"/>
              <a:t>ü</a:t>
            </a:r>
            <a:r>
              <a:rPr lang="en-US" dirty="0" smtClean="0"/>
              <a:t>r die </a:t>
            </a:r>
            <a:r>
              <a:rPr lang="en-US" dirty="0" err="1" smtClean="0"/>
              <a:t>Aufmerksamkeit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1506" name="Содержимое 4" descr="104381866_2447247_729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500313"/>
            <a:ext cx="6357937" cy="1071562"/>
          </a:xfrm>
        </p:spPr>
      </p:pic>
      <p:pic>
        <p:nvPicPr>
          <p:cNvPr id="21507" name="Picture 2" descr="C:\Users\Женя\Desktop\21-3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57200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82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Berliner  Sehenswürdigkeiten</dc:title>
  <dc:creator>Женя</dc:creator>
  <cp:lastModifiedBy>Анна</cp:lastModifiedBy>
  <cp:revision>22</cp:revision>
  <dcterms:created xsi:type="dcterms:W3CDTF">2015-12-14T18:13:45Z</dcterms:created>
  <dcterms:modified xsi:type="dcterms:W3CDTF">2018-02-23T14:34:04Z</dcterms:modified>
</cp:coreProperties>
</file>