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C65B-D50A-4A6D-890E-46D1D407D5AE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B3E7-4A9B-4852-954D-F2D20DC61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F425-DF1F-4D47-92E8-FECAA95DD669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2ACBC-C71D-4E68-9BCC-7C252816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8F17B-BCBF-4279-BFD3-62730876452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9194-315A-4126-BD7A-77DBE5C69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CFB6-029C-4167-97C7-C51707D56B6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5FD2-D12B-4B3E-8B04-9B32AF54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08713-C640-4047-BF13-A6B2B2208034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FD6A-22D3-40B8-8321-1B4CCC23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0F099-4C98-43C5-A412-53271281784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10F7-C069-4DFC-B6D1-F15FD8027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8D11-344F-4193-AB93-9698BDD6DDDC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C7BF-CF3E-4B6B-AEFC-A3C2676C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5E43-D8CF-4EF6-977C-4AA5EF43B4CB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2C91-6D1B-4769-B844-95EB8E742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A3E80-4E99-48EB-910C-9DC12E49F2F3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D710-B2CA-42CC-B41E-8AE0BC252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D7479-30C1-46BA-96B5-8D8E9D9379C3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7403-900C-466F-9255-116FE80F7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3CFB-81F7-4795-869F-46CCAE1617FD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EB40-2CCD-4C74-85AE-DD4AA929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D3DED1-7F87-4C21-B80F-2E42CFDA4AC0}" type="datetimeFigureOut">
              <a:rPr lang="ru-RU"/>
              <a:pPr>
                <a:defRPr/>
              </a:pPr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8D1BB8-E5F8-4A96-90BB-3AF2B728E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000372"/>
            <a:ext cx="6596070" cy="178595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ist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ein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400" b="1" dirty="0" err="1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wichtiges</a:t>
            </a:r>
            <a:r>
              <a:rPr lang="en-US" sz="5400" b="1" dirty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Fest!</a:t>
            </a:r>
            <a:endParaRPr lang="ru-RU" sz="5400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 rtlCol="0">
            <a:prstTxWarp prst="textWave1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WEIHNACHTEN</a:t>
            </a:r>
            <a:endParaRPr lang="ru-RU" b="1" dirty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6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85750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572000" y="5589588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ERSTELLT VON DER SCHÜLERIN 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DER 7. KLASSE „G“ </a:t>
            </a:r>
          </a:p>
          <a:p>
            <a:pPr algn="r"/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DES GYMNASIUMS N12 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DARJA GENBICHNER 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/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1550" y="6308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effectLst>
                  <a:outerShdw blurRad="38100" dist="38100" dir="2700000" algn="tl">
                    <a:srgbClr val="C0C0C0"/>
                  </a:outerShdw>
                </a:effectLst>
              </a:rPr>
              <a:t>2015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низ 5"/>
          <p:cNvSpPr/>
          <p:nvPr/>
        </p:nvSpPr>
        <p:spPr>
          <a:xfrm>
            <a:off x="214282" y="6086654"/>
            <a:ext cx="9144001" cy="771346"/>
          </a:xfrm>
          <a:prstGeom prst="ribb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Die Weihnachtskrippe </a:t>
            </a:r>
            <a:endParaRPr lang="ru-RU" sz="3600" b="1" i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8814">
            <a:off x="424173" y="671111"/>
            <a:ext cx="3333750" cy="532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290"/>
            <a:ext cx="3333750" cy="512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2498">
            <a:off x="5171714" y="918575"/>
            <a:ext cx="3543314" cy="495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86116" y="5357826"/>
            <a:ext cx="5429288" cy="830997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Weihnachtskarte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Users\1\Documents\Desktop\рождество2\раззное\37061c7dadd88ecb4e98fa8f268d069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857625"/>
            <a:ext cx="21431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785938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2643188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colette beaudry\Bureau\Cre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571480"/>
            <a:ext cx="321471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Christi Geburt</a:t>
            </a:r>
            <a:endParaRPr lang="ru-RU" sz="40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7158" y="428604"/>
            <a:ext cx="4579260" cy="1214446"/>
          </a:xfrm>
          <a:prstGeom prst="rect">
            <a:avLst/>
          </a:prstGeom>
        </p:spPr>
        <p:txBody>
          <a:bodyPr>
            <a:prstTxWarp prst="textTriangl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i="1" dirty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Adventskranz</a:t>
            </a:r>
            <a:endParaRPr lang="ru-RU" sz="5400" b="1" i="1" dirty="0">
              <a:ln w="28575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urveDow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Adventskalender</a:t>
            </a:r>
            <a:endParaRPr lang="ru-RU" sz="54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календа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428868"/>
            <a:ext cx="4114800" cy="4114800"/>
          </a:xfrm>
          <a:effectLst>
            <a:softEdge rad="112500"/>
          </a:effectLst>
        </p:spPr>
      </p:pic>
      <p:pic>
        <p:nvPicPr>
          <p:cNvPr id="16388" name="Picture 30" descr="NEIGE LIDESE NE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71750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857250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Mes documents\NOEL PROCHAIN 2004\GIFS NOEL PROCHAIN\noel-ange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749675"/>
            <a:ext cx="34639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D:\DOCUMENTS\GIFS CATÉGORIES\Noel\divers\Étoiles\Etoile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44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D:\DOCUMENTS\GIFS CATÉGORIES\Noel\divers\Étoiles\Etoile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4287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9" descr="D:\DOCUMENTS\GIFS CATÉGORIES\Noel\divers\Étoiles\Etoile_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63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428760"/>
          </a:xfrm>
          <a:prstGeom prst="ellipse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 6.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Dezember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feiert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man </a:t>
            </a:r>
            <a:r>
              <a:rPr lang="en-US" sz="3600" b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Nikolaustag</a:t>
            </a:r>
            <a:r>
              <a:rPr lang="en-US" sz="36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7" descr="C:\Mes documents\GIFS PAR CLASSE\GIFFS NOEL\noel_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143500"/>
            <a:ext cx="8001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C:\Mes documents\GIFS PAR CLASSE\GIFFS NOEL\noel_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928813"/>
            <a:ext cx="8001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C:\Mes documents\GIFS PAR CLASSE\GIFFS NOEL\noel_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5572125"/>
            <a:ext cx="8001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C:\Mes documents\GIFS PAR CLASSE\GIFFS NOEL\noel_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3143250"/>
            <a:ext cx="8001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C:\Mes documents\GIFS PAR CLASSE\GIFFS NOEL\noel_07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4143375"/>
            <a:ext cx="8001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WINDOWS\Bureau\GIFS de Noel par classe\boules Noel\boule8 original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643438"/>
            <a:ext cx="5365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WINDOWS\Bureau\GIFS de Noel par classe\boules Noel\boule8 original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4929188"/>
            <a:ext cx="5365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WINDOWS\Bureau\GIFS de Noel par classe\boules Noel\boule8 original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286125"/>
            <a:ext cx="5365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WINDOWS\Bureau\GIFS de Noel par classe\boules Noel\boule8 original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000250"/>
            <a:ext cx="5365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WINDOWS\Bureau\GIFS de Noel par classe\boules Noel\boule8 original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3857625"/>
            <a:ext cx="536575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7" descr="D:\Mes images\NEIGE LIDESE NEIG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13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:\DOCUMENTS\GIFS CATÉGORIES\Noel\divers\Boules\b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4857750"/>
            <a:ext cx="44608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6" descr="D:\DOCUMENTS\GIFS CATÉGORIES\Noel\divers\Boules\JAUNE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63" y="2786063"/>
            <a:ext cx="3651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ocuments\Desktop\рождество2\раззное\4fe0ac28eb5d9d602554663f39f3a7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357188"/>
            <a:ext cx="1412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C:\Users\1\Documents\Desktop\рождество2\раззное\4fe0ac28eb5d9d602554663f39f3a7e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"/>
            <a:ext cx="1412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elka_big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71750" y="1071563"/>
            <a:ext cx="4429125" cy="54848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prstTxWarp prst="textCanUp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Weihnachtsbaum</a:t>
            </a:r>
            <a:endParaRPr lang="ru-RU" b="1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53f93ec9a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1357298"/>
            <a:ext cx="3164638" cy="4525963"/>
          </a:xfr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43230" cy="1154098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Holzpyramide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1\Documents\Desktop\рождество2\shelkunchi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18" y="1214422"/>
            <a:ext cx="2786082" cy="4330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6215074" y="5786454"/>
            <a:ext cx="2753185" cy="85885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Nussknacker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1071546"/>
            <a:ext cx="2571750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Горизонтальный свиток 7"/>
          <p:cNvSpPr/>
          <p:nvPr/>
        </p:nvSpPr>
        <p:spPr>
          <a:xfrm>
            <a:off x="3428992" y="4643446"/>
            <a:ext cx="2643206" cy="858857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Christrose</a:t>
            </a:r>
            <a:endParaRPr lang="ru-RU" sz="36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14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WEIHNACHTEN</dc:title>
  <dc:creator>Светлана</dc:creator>
  <cp:lastModifiedBy>Анна</cp:lastModifiedBy>
  <cp:revision>26</cp:revision>
  <dcterms:created xsi:type="dcterms:W3CDTF">2012-12-03T18:59:34Z</dcterms:created>
  <dcterms:modified xsi:type="dcterms:W3CDTF">2018-02-23T16:19:40Z</dcterms:modified>
</cp:coreProperties>
</file>