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470F-BD1C-43C2-8174-D5FA27A0AE3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5B52-C5BF-4201-B7E5-2A72162D3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F5C4-2EBC-49C7-998D-D403D8B5EF3D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4038-5D0F-4B0B-9BED-24E3DB56C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E332-244B-49AE-817E-6FDD5B5B1C4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066F-6C61-4939-9BEC-19BD95276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673F-B5B5-4F46-AB49-82A8487E3950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C49A-4FAB-4F34-B041-E88F63159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7A16-3BFA-4BDB-A839-8FCED4AEF8A1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AB16-6D83-4733-ADA5-C432D1AF4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AF57-9759-4FC3-A9CB-3319C1D40C53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6E2E-BAEF-41A3-893E-0ACEE4B46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FDF3-83D8-4FEE-976D-9BCF558260C4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5E85-9F15-4784-91CD-E5511E937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AEC3-CB47-4676-B567-77DC6D3F9EB3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7D46-15E2-432A-B7B0-221A529BC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2D97-93CA-441D-8973-C65A53C57240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A017-47B1-4DB6-8EED-A3F25B76C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1269-D72A-46F6-898E-A20CE92DC1CB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C707-151E-4215-8468-4C551914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0772-A969-4E82-98F1-382DA1FFE46C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2DF9-0961-468F-A356-0E9B003FA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3880BB-A521-4C0E-A775-E2AA07C6E5C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F6E2B-19C4-4323-B500-B400CBA08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6" r:id="rId7"/>
    <p:sldLayoutId id="2147483717" r:id="rId8"/>
    <p:sldLayoutId id="2147483726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1;&#1095;&#1080;&#1090;&#1077;&#1083;&#1100;\Desktop\&#1058;&#1072;&#1084;&#1073;&#1086;&#1074;\&#1056;&#1072;&#1093;&#1084;&#1072;&#1085;&#1080;&#1085;&#1086;&#1074;%20&#1057;.&#1042;.%20-%20&#1057;&#1080;&#1088;&#1077;&#1085;&#1100;.%20&#1048;&#1089;&#1087;&#1086;&#1083;&#1085;&#1103;&#1077;&#1090;%20&#1072;&#1074;&#1090;&#1086;&#1088;%20(1942)1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1;&#1095;&#1080;&#1090;&#1077;&#1083;&#1100;\Desktop\&#1058;&#1072;&#1084;&#1073;&#1086;&#1074;\&#1042;&#1086;&#1077;&#1085;&#1085;&#1099;&#1077;%20&#1084;&#1072;&#1088;&#1096;&#1080;%20&#1080;%20&#1087;&#1077;&#1089;&#1085;&#1080;%20-%20&#1055;&#1088;&#1086;&#1097;&#1072;&#1085;&#1080;&#1077;%20&#1089;&#1083;&#1072;&#1074;&#1103;&#1085;&#1082;&#1080;1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Тамбов –город в сердце России</a:t>
            </a:r>
            <a:endParaRPr lang="ru-RU" b="1" i="1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3213100"/>
            <a:ext cx="6400800" cy="2376488"/>
          </a:xfrm>
        </p:spPr>
        <p:txBody>
          <a:bodyPr/>
          <a:lstStyle/>
          <a:p>
            <a:pPr algn="r" eaLnBrk="1" hangingPunct="1">
              <a:lnSpc>
                <a:spcPct val="140000"/>
              </a:lnSpc>
            </a:pPr>
            <a:r>
              <a:rPr lang="ru-RU" sz="1800" smtClean="0">
                <a:solidFill>
                  <a:srgbClr val="595959"/>
                </a:solidFill>
              </a:rPr>
              <a:t>Презентацию подготовила: </a:t>
            </a:r>
          </a:p>
          <a:p>
            <a:pPr algn="r" eaLnBrk="1" hangingPunct="1">
              <a:lnSpc>
                <a:spcPct val="140000"/>
              </a:lnSpc>
            </a:pPr>
            <a:r>
              <a:rPr lang="ru-RU" sz="1800" smtClean="0">
                <a:solidFill>
                  <a:srgbClr val="595959"/>
                </a:solidFill>
              </a:rPr>
              <a:t>учитель немецкого языка </a:t>
            </a:r>
          </a:p>
          <a:p>
            <a:pPr algn="r" eaLnBrk="1" hangingPunct="1">
              <a:lnSpc>
                <a:spcPct val="140000"/>
              </a:lnSpc>
            </a:pPr>
            <a:r>
              <a:rPr lang="ru-RU" sz="1800" smtClean="0">
                <a:solidFill>
                  <a:srgbClr val="595959"/>
                </a:solidFill>
              </a:rPr>
              <a:t>1 квалификационной категории</a:t>
            </a:r>
          </a:p>
          <a:p>
            <a:pPr algn="r" eaLnBrk="1" hangingPunct="1">
              <a:lnSpc>
                <a:spcPct val="140000"/>
              </a:lnSpc>
            </a:pPr>
            <a:r>
              <a:rPr lang="ru-RU" sz="1800" smtClean="0">
                <a:solidFill>
                  <a:srgbClr val="595959"/>
                </a:solidFill>
              </a:rPr>
              <a:t>МАОУ «Гимназия №12 имени Г.Р. Державина» </a:t>
            </a:r>
          </a:p>
          <a:p>
            <a:pPr algn="r" eaLnBrk="1" hangingPunct="1">
              <a:lnSpc>
                <a:spcPct val="140000"/>
              </a:lnSpc>
            </a:pPr>
            <a:r>
              <a:rPr lang="ru-RU" sz="1800" smtClean="0">
                <a:solidFill>
                  <a:srgbClr val="595959"/>
                </a:solidFill>
              </a:rPr>
              <a:t>А.О. Стародуб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cap="none" smtClean="0"/>
              <a:t>Г.Р. Державин и Тамбов </a:t>
            </a:r>
          </a:p>
        </p:txBody>
      </p:sp>
      <p:sp>
        <p:nvSpPr>
          <p:cNvPr id="22530" name="Rectangle 10"/>
          <p:cNvSpPr>
            <a:spLocks noGrp="1"/>
          </p:cNvSpPr>
          <p:nvPr>
            <p:ph sz="half" idx="4294967295"/>
          </p:nvPr>
        </p:nvSpPr>
        <p:spPr>
          <a:xfrm>
            <a:off x="1371600" y="2057400"/>
            <a:ext cx="3124200" cy="3429000"/>
          </a:xfrm>
        </p:spPr>
        <p:txBody>
          <a:bodyPr/>
          <a:lstStyle/>
          <a:p>
            <a:pPr marL="0" indent="-273050" eaLnBrk="1" hangingPunct="1"/>
            <a:endParaRPr lang="ru-RU" sz="1600" smtClean="0"/>
          </a:p>
        </p:txBody>
      </p:sp>
      <p:sp>
        <p:nvSpPr>
          <p:cNvPr id="22531" name="Rectangle 11"/>
          <p:cNvSpPr>
            <a:spLocks noGrp="1"/>
          </p:cNvSpPr>
          <p:nvPr>
            <p:ph sz="quarter" idx="4294967295"/>
          </p:nvPr>
        </p:nvSpPr>
        <p:spPr>
          <a:xfrm>
            <a:off x="4648200" y="2057400"/>
            <a:ext cx="3124200" cy="1638300"/>
          </a:xfrm>
        </p:spPr>
        <p:txBody>
          <a:bodyPr/>
          <a:lstStyle/>
          <a:p>
            <a:pPr marL="0" indent="-273050" eaLnBrk="1" hangingPunct="1"/>
            <a:endParaRPr lang="ru-RU" sz="1400" smtClean="0"/>
          </a:p>
        </p:txBody>
      </p:sp>
      <p:sp>
        <p:nvSpPr>
          <p:cNvPr id="22532" name="Rectangle 12"/>
          <p:cNvSpPr>
            <a:spLocks noGrp="1"/>
          </p:cNvSpPr>
          <p:nvPr>
            <p:ph sz="quarter" idx="4294967295"/>
          </p:nvPr>
        </p:nvSpPr>
        <p:spPr>
          <a:xfrm>
            <a:off x="4648200" y="3848100"/>
            <a:ext cx="3124200" cy="1638300"/>
          </a:xfrm>
        </p:spPr>
        <p:txBody>
          <a:bodyPr/>
          <a:lstStyle/>
          <a:p>
            <a:pPr marL="0" indent="-273050" eaLnBrk="1" hangingPunct="1"/>
            <a:endParaRPr lang="ru-RU" sz="1400" smtClean="0"/>
          </a:p>
        </p:txBody>
      </p:sp>
      <p:pic>
        <p:nvPicPr>
          <p:cNvPr id="22534" name="Picture 6" descr="derav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076"/>
            <a:ext cx="3529012" cy="403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499" y="2020457"/>
            <a:ext cx="3600450" cy="177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0116234132161007B6D5BB0B04412FF1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020" y="3862255"/>
            <a:ext cx="3600450" cy="21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b="1" i="1" cap="none" smtClean="0"/>
              <a:t>XIX век. Торговые ярмарки.</a:t>
            </a:r>
            <a:r>
              <a:rPr lang="ru-RU" cap="none" smtClean="0"/>
              <a:t> </a:t>
            </a:r>
          </a:p>
        </p:txBody>
      </p:sp>
      <p:pic>
        <p:nvPicPr>
          <p:cNvPr id="23554" name="Рисунок 5" descr="hello_html_3a947cc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989138"/>
            <a:ext cx="6553200" cy="367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116013" y="2133600"/>
            <a:ext cx="6985000" cy="23749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400" b="1" i="1" cap="none" smtClean="0"/>
              <a:t>XX век. Век великих войн и грандиозных перемен.</a:t>
            </a:r>
            <a:r>
              <a:rPr lang="ru-RU" cap="none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cap="none" smtClean="0"/>
              <a:t>Великие люди Тамбовщины</a:t>
            </a:r>
          </a:p>
        </p:txBody>
      </p:sp>
      <p:pic>
        <p:nvPicPr>
          <p:cNvPr id="25602" name="Рисунок 6" descr="hello_html_m7d997c33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133600"/>
            <a:ext cx="2952750" cy="3527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3" name="Рисунок 7" descr="hello_html_1dd73ce1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13300" y="2139950"/>
            <a:ext cx="2794000" cy="352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cap="none" smtClean="0"/>
              <a:t>Великие люди Тамбовщины</a:t>
            </a:r>
            <a:r>
              <a:rPr lang="ru-RU" sz="3200" cap="none" smtClean="0"/>
              <a:t> </a:t>
            </a:r>
          </a:p>
        </p:txBody>
      </p:sp>
      <p:pic>
        <p:nvPicPr>
          <p:cNvPr id="26626" name="Рисунок 8" descr="hello_html_5b13a8ef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133600"/>
            <a:ext cx="3313112" cy="34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Рисунок 9" descr="hello_html_5b03e6c.pn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873625" y="2133600"/>
            <a:ext cx="2938463" cy="34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Рахманинов С.В. - Сирень. Исполняет автор (1942)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7831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  <p:bldLst>
      <p:bldP spid="41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cap="none" smtClean="0"/>
              <a:t>Тамбов в годы Великой Отечественной войны</a:t>
            </a:r>
            <a:r>
              <a:rPr lang="ru-RU" sz="3200" cap="none" smtClean="0"/>
              <a:t> </a:t>
            </a:r>
          </a:p>
        </p:txBody>
      </p:sp>
      <p:pic>
        <p:nvPicPr>
          <p:cNvPr id="27657" name="Picture 9" descr="6014384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89138"/>
            <a:ext cx="6985000" cy="383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cap="none" smtClean="0"/>
              <a:t>Тамбов в годы Великой Отечественной войны</a:t>
            </a:r>
            <a:r>
              <a:rPr lang="ru-RU" sz="3200" cap="none" smtClean="0"/>
              <a:t> </a:t>
            </a:r>
          </a:p>
        </p:txBody>
      </p:sp>
      <p:sp>
        <p:nvSpPr>
          <p:cNvPr id="28684" name="AutoShape 12" descr="0_b7aa0_49e62322_XL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8686" name="AutoShape 14" descr="0_b7aa0_49e62322_XL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8687" name="Picture 15" descr="0_b7aa0_49e62322_X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276475"/>
            <a:ext cx="3595687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9" name="Рисунок 10" descr="hello_html_m1abb7bb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492375"/>
            <a:ext cx="3527425" cy="244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cap="none" smtClean="0"/>
              <a:t>Путешествие по «новому» Тамбову</a:t>
            </a:r>
            <a:r>
              <a:rPr lang="ru-RU" sz="3200" cap="none" smtClean="0"/>
              <a:t>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-273050" eaLnBrk="1" hangingPunct="1"/>
            <a:endParaRPr lang="ru-RU" smtClean="0"/>
          </a:p>
        </p:txBody>
      </p:sp>
      <p:pic>
        <p:nvPicPr>
          <p:cNvPr id="29699" name="Picture 4" descr="9fba00247b1b1dad4a5645c93312da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58975"/>
            <a:ext cx="6985000" cy="3702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cap="none" smtClean="0"/>
              <a:t>Наши знаменитые современники</a:t>
            </a:r>
            <a:r>
              <a:rPr lang="ru-RU" sz="3200" cap="none" smtClean="0"/>
              <a:t> </a:t>
            </a:r>
          </a:p>
        </p:txBody>
      </p:sp>
      <p:pic>
        <p:nvPicPr>
          <p:cNvPr id="31746" name="Рисунок 12" descr="hello_html_m3b14dbda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349500"/>
            <a:ext cx="3816350" cy="3167063"/>
          </a:xfrm>
        </p:spPr>
      </p:pic>
      <p:pic>
        <p:nvPicPr>
          <p:cNvPr id="31747" name="Рисунок 16" descr="фотография Анатолий Лобоцки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95888" y="2276872"/>
            <a:ext cx="29045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cap="none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2057400"/>
            <a:ext cx="7200900" cy="3429000"/>
          </a:xfrm>
        </p:spPr>
        <p:txBody>
          <a:bodyPr/>
          <a:lstStyle/>
          <a:p>
            <a:pPr marL="0" indent="-273050" algn="ctr" eaLnBrk="1" hangingPunct="1">
              <a:buFont typeface="Wingdings" pitchFamily="2" charset="2"/>
              <a:buNone/>
            </a:pPr>
            <a:r>
              <a:rPr lang="ru-RU" sz="3600" b="1" i="1" smtClean="0"/>
              <a:t>Любите и гордитесь своей страной, своей Родиной, своим городом!!!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25734" y="1124744"/>
            <a:ext cx="6823207" cy="46085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Герб Тамбова </a:t>
            </a:r>
            <a:endParaRPr lang="ru-RU" dirty="0"/>
          </a:p>
        </p:txBody>
      </p:sp>
      <p:pic>
        <p:nvPicPr>
          <p:cNvPr id="4" name="Объект 3" descr="hello_html_bd5ad84.jpg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051720" y="1988840"/>
            <a:ext cx="5184575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Флаг </a:t>
            </a:r>
            <a:r>
              <a:rPr lang="ru-RU" dirty="0" err="1" smtClean="0"/>
              <a:t>тамбова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 descr="hello_html_6faadc6a.pn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47664" y="2060848"/>
            <a:ext cx="6120680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cap="none" smtClean="0"/>
              <a:t>ГИМН ТАМБОВА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eaLnBrk="1" hangingPunct="1"/>
            <a:endParaRPr lang="ru-RU" smtClean="0"/>
          </a:p>
        </p:txBody>
      </p:sp>
      <p:pic>
        <p:nvPicPr>
          <p:cNvPr id="17412" name="Военные марши и песни - Прощание славянки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0847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6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403350" y="1125538"/>
            <a:ext cx="6400800" cy="6858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cap="none" smtClean="0"/>
              <a:t>Василий Иванович Агапкин</a:t>
            </a:r>
          </a:p>
        </p:txBody>
      </p:sp>
      <p:sp>
        <p:nvSpPr>
          <p:cNvPr id="1843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140200" y="1773238"/>
            <a:ext cx="4103688" cy="3887787"/>
          </a:xfrm>
        </p:spPr>
        <p:txBody>
          <a:bodyPr/>
          <a:lstStyle/>
          <a:p>
            <a:pPr marL="0" indent="-273050" eaLnBrk="1" hangingPunct="1"/>
            <a:r>
              <a:rPr lang="ru-RU" sz="1400" smtClean="0"/>
              <a:t>Прожил здесь  долгое время, в связи со службой. Занимался в классе духовых инструментов в музыкальном училище, которое сейчас имеет имя Сергея Рахманинова.. Пока он жил в Тамбове, Агапкин и написал «Прощание славянки», которое сейчас является гимном Тамбовской области.</a:t>
            </a:r>
          </a:p>
          <a:p>
            <a:pPr marL="0" indent="-273050" eaLnBrk="1" hangingPunct="1"/>
            <a:r>
              <a:rPr lang="ru-RU" sz="1400" smtClean="0"/>
              <a:t>Он был руководителем оркестра, который был участником всех знаменательных парадов в Советском Союзе, в частвовали на самом великом параде – Параде Победы в 1945 году. </a:t>
            </a:r>
          </a:p>
        </p:txBody>
      </p:sp>
      <p:pic>
        <p:nvPicPr>
          <p:cNvPr id="18435" name="Рисунок 11" descr="hello_html_11eac22d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73238"/>
            <a:ext cx="2881312" cy="388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cap="none" smtClean="0"/>
              <a:t>XVII век. Основание крепости.</a:t>
            </a:r>
            <a:r>
              <a:rPr lang="ru-RU" sz="3200" cap="none" smtClean="0"/>
              <a:t> </a:t>
            </a:r>
          </a:p>
        </p:txBody>
      </p:sp>
      <p:sp>
        <p:nvSpPr>
          <p:cNvPr id="1945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27088" y="1989138"/>
            <a:ext cx="3889375" cy="3744912"/>
          </a:xfrm>
        </p:spPr>
        <p:txBody>
          <a:bodyPr/>
          <a:lstStyle/>
          <a:p>
            <a:pPr marL="0" indent="-273050" eaLnBrk="1" hangingPunct="1"/>
            <a:r>
              <a:rPr lang="ru-RU" sz="1600" smtClean="0"/>
              <a:t>Тамбов был основан 17 апреля 1636 года воеводой Романом Боборыкиным в качестве опорного пункта Московского государства. Для Тамбова выбрали холм при слиянии рек Цны и Студенца. Сама природа позаботилась о защите его от вражеского нападения. Крепость Тамбов состояла из острога и города (Кремля). </a:t>
            </a:r>
          </a:p>
        </p:txBody>
      </p:sp>
      <p:pic>
        <p:nvPicPr>
          <p:cNvPr id="19459" name="Рисунок 3" descr="hello_html_4dfdbe26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492375"/>
            <a:ext cx="3455988" cy="2520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cap="none" smtClean="0"/>
          </a:p>
        </p:txBody>
      </p:sp>
      <p:sp>
        <p:nvSpPr>
          <p:cNvPr id="20482" name="Rectangle 7"/>
          <p:cNvSpPr>
            <a:spLocks noGrp="1"/>
          </p:cNvSpPr>
          <p:nvPr>
            <p:ph type="body" sz="half" idx="4294967295"/>
          </p:nvPr>
        </p:nvSpPr>
        <p:spPr>
          <a:xfrm>
            <a:off x="1371600" y="2057400"/>
            <a:ext cx="3124200" cy="3429000"/>
          </a:xfrm>
        </p:spPr>
        <p:txBody>
          <a:bodyPr/>
          <a:lstStyle/>
          <a:p>
            <a:pPr marL="0" indent="-273050" eaLnBrk="1" hangingPunct="1">
              <a:lnSpc>
                <a:spcPct val="130000"/>
              </a:lnSpc>
            </a:pPr>
            <a:endParaRPr lang="ru-RU" sz="1400" smtClean="0"/>
          </a:p>
        </p:txBody>
      </p:sp>
      <p:sp>
        <p:nvSpPr>
          <p:cNvPr id="20483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648200" y="1916113"/>
            <a:ext cx="3524250" cy="4176712"/>
          </a:xfrm>
        </p:spPr>
        <p:txBody>
          <a:bodyPr/>
          <a:lstStyle/>
          <a:p>
            <a:pPr marL="0" indent="-273050" eaLnBrk="1" hangingPunct="1">
              <a:lnSpc>
                <a:spcPct val="130000"/>
              </a:lnSpc>
            </a:pPr>
            <a:r>
              <a:rPr lang="ru-RU" sz="1400" dirty="0" smtClean="0"/>
              <a:t>Стены крепости были срублены из дуба в два связанных между собой ряда и усилены сторожевыми башнями. Высота стен достигала 6 метров. С южной стороны крепость защищал глубокий ров, упиравшийся концами в </a:t>
            </a:r>
            <a:r>
              <a:rPr lang="ru-RU" sz="1400" dirty="0" err="1" smtClean="0"/>
              <a:t>Цну</a:t>
            </a:r>
            <a:r>
              <a:rPr lang="ru-RU" sz="1400" dirty="0" smtClean="0"/>
              <a:t> и </a:t>
            </a:r>
            <a:r>
              <a:rPr lang="ru-RU" sz="1400" dirty="0" err="1" smtClean="0"/>
              <a:t>Студенец</a:t>
            </a:r>
            <a:r>
              <a:rPr lang="ru-RU" sz="1400" dirty="0" smtClean="0"/>
              <a:t>. Он заполнялся водой. Крепость занял гарнизон, насчитывавший свыше 1000 </a:t>
            </a:r>
            <a:r>
              <a:rPr lang="ru-RU" sz="1400" dirty="0" err="1" smtClean="0"/>
              <a:t>войнов</a:t>
            </a:r>
            <a:r>
              <a:rPr lang="ru-RU" sz="1400" dirty="0" smtClean="0"/>
              <a:t>. Целый ряд крепостей были призваны защищать южные границы государства от набегов крымских татар. В том числе и наша крепость. Татарским набегам была поставлена надежная преграда.</a:t>
            </a:r>
          </a:p>
        </p:txBody>
      </p:sp>
      <p:pic>
        <p:nvPicPr>
          <p:cNvPr id="20484" name="Picture 10" descr="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3671887" cy="367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b="1" i="1" cap="none" smtClean="0"/>
              <a:t>XVIII век. Новая крепость.</a:t>
            </a:r>
          </a:p>
        </p:txBody>
      </p:sp>
      <p:sp>
        <p:nvSpPr>
          <p:cNvPr id="2150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2057400"/>
            <a:ext cx="3524250" cy="3819525"/>
          </a:xfrm>
        </p:spPr>
        <p:txBody>
          <a:bodyPr/>
          <a:lstStyle/>
          <a:p>
            <a:pPr marL="0" indent="-273050" eaLnBrk="1" hangingPunct="1">
              <a:lnSpc>
                <a:spcPct val="130000"/>
              </a:lnSpc>
            </a:pPr>
            <a:r>
              <a:rPr lang="ru-RU" sz="1400" smtClean="0"/>
              <a:t>Внешне Тамбов напоминал тогда большое село: те же деревянные дома, соломенные в большинстве крыши, улицы без мостовых, огороды. </a:t>
            </a:r>
          </a:p>
          <a:p>
            <a:pPr marL="0" indent="-273050" eaLnBrk="1" hangingPunct="1">
              <a:lnSpc>
                <a:spcPct val="130000"/>
              </a:lnSpc>
            </a:pPr>
            <a:r>
              <a:rPr lang="ru-RU" sz="1400" smtClean="0"/>
              <a:t>После того, как город получил статус административного центра губернии, он стал перестраиваться. И этим занялись столичные архитекторы. Они составили план застройки Тамбова. По этому плану развернулось строительство ряда крупных зданий, в их числе был построен гостиный двор (ныне здание ГУМа) </a:t>
            </a:r>
          </a:p>
        </p:txBody>
      </p:sp>
      <p:pic>
        <p:nvPicPr>
          <p:cNvPr id="21507" name="Рисунок 4" descr="hello_html_4b52547b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133600"/>
            <a:ext cx="3744912" cy="326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246</TotalTime>
  <Words>381</Words>
  <Application>Microsoft Office PowerPoint</Application>
  <PresentationFormat>Экран (4:3)</PresentationFormat>
  <Paragraphs>28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Тамбов –город в сердце России</vt:lpstr>
      <vt:lpstr>Презентация PowerPoint</vt:lpstr>
      <vt:lpstr>Герб Тамбова </vt:lpstr>
      <vt:lpstr>Флаг тамбова </vt:lpstr>
      <vt:lpstr>ГИМН ТАМБОВА </vt:lpstr>
      <vt:lpstr>Василий Иванович Агапкин</vt:lpstr>
      <vt:lpstr>XVII век. Основание крепости. </vt:lpstr>
      <vt:lpstr>Презентация PowerPoint</vt:lpstr>
      <vt:lpstr>XVIII век. Новая крепость.</vt:lpstr>
      <vt:lpstr>Г.Р. Державин и Тамбов </vt:lpstr>
      <vt:lpstr>XIX век. Торговые ярмарки. </vt:lpstr>
      <vt:lpstr>XX век. Век великих войн и грандиозных перемен. </vt:lpstr>
      <vt:lpstr>Великие люди Тамбовщины</vt:lpstr>
      <vt:lpstr>Великие люди Тамбовщины </vt:lpstr>
      <vt:lpstr>Тамбов в годы Великой Отечественной войны </vt:lpstr>
      <vt:lpstr>Тамбов в годы Великой Отечественной войны </vt:lpstr>
      <vt:lpstr>Путешествие по «новому» Тамбову </vt:lpstr>
      <vt:lpstr>Наши знаменитые современники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Тамбов –город в сердце России</dc:title>
  <dc:creator>учитель</dc:creator>
  <cp:lastModifiedBy>учитель</cp:lastModifiedBy>
  <cp:revision>39</cp:revision>
  <dcterms:created xsi:type="dcterms:W3CDTF">2016-02-08T07:28:22Z</dcterms:created>
  <dcterms:modified xsi:type="dcterms:W3CDTF">2016-02-09T07:12:20Z</dcterms:modified>
</cp:coreProperties>
</file>